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8" r:id="rId2"/>
    <p:sldId id="269" r:id="rId3"/>
    <p:sldId id="270" r:id="rId4"/>
    <p:sldId id="271" r:id="rId5"/>
    <p:sldId id="272" r:id="rId6"/>
    <p:sldId id="273" r:id="rId7"/>
    <p:sldId id="275" r:id="rId8"/>
    <p:sldId id="276" r:id="rId9"/>
    <p:sldId id="277" r:id="rId10"/>
    <p:sldId id="278" r:id="rId11"/>
    <p:sldId id="279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E386A-D725-43E8-AD0D-246F168845E7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8B28-7FC8-47E4-B31C-CC22B2C38C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15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BB9CD-0643-45ED-A784-05DD728F1A3C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0298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22B5B-DAC4-4DDD-B239-F534642362D9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3054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5F9D-0DF0-4D25-983E-BCE2A19E258E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2944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3F3DB-8998-4A5B-944B-371720FAF245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4003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71565-6679-47FE-BBF4-753218B5D6DA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554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17A4-E4EA-4B00-9758-84719430BF73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0163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B009-481D-47CF-9DBE-ACAD18387D29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84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C03D9-E349-442B-B0EC-ADF7CA866616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5726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B715-29F7-4F2E-A44D-C434274085DC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6530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1006-F4B0-4F5A-A78E-140AF71754C7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4983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201D2-BB64-42C4-8846-0FEB7D652DF7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1787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0C8CC-7E70-4C96-A03F-AA607D80A011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101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1524000" y="1439234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4000" dirty="0" smtClean="0"/>
              <a:t>대학정보시스템 온라인 휴학 신청 방법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(</a:t>
            </a:r>
            <a:r>
              <a:rPr lang="ko-KR" altLang="en-US" sz="4000" dirty="0" err="1" smtClean="0"/>
              <a:t>군휴학</a:t>
            </a:r>
            <a:r>
              <a:rPr lang="en-US" altLang="ko-KR" sz="4000" dirty="0" smtClean="0"/>
              <a:t>)</a:t>
            </a:r>
            <a:endParaRPr lang="ko-KR" altLang="en-US" sz="400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743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007" y="258278"/>
            <a:ext cx="8766887" cy="609807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2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430196" y="1912971"/>
            <a:ext cx="932503" cy="1539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27906" y="1912971"/>
            <a:ext cx="295027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●대학정보시스템 </a:t>
            </a:r>
            <a:r>
              <a:rPr lang="ko-KR" altLang="en-US" sz="1400" dirty="0" smtClean="0">
                <a:effectLst/>
              </a:rPr>
              <a:t>→ 학사관리→</a:t>
            </a:r>
            <a:endParaRPr lang="en-US" altLang="ko-KR" sz="1400" dirty="0" smtClean="0">
              <a:effectLst/>
            </a:endParaRPr>
          </a:p>
          <a:p>
            <a:r>
              <a:rPr lang="ko-KR" altLang="en-US" sz="1400" dirty="0" smtClean="0">
                <a:effectLst/>
              </a:rPr>
              <a:t>   학적 → </a:t>
            </a:r>
            <a:r>
              <a:rPr lang="ko-KR" altLang="en-US" sz="1400" dirty="0" err="1" smtClean="0">
                <a:effectLst/>
              </a:rPr>
              <a:t>학적변동</a:t>
            </a:r>
            <a:r>
              <a:rPr lang="ko-KR" altLang="en-US" sz="1400" dirty="0" smtClean="0">
                <a:effectLst/>
              </a:rPr>
              <a:t> →</a:t>
            </a:r>
            <a:r>
              <a:rPr lang="ko-KR" altLang="en-US" sz="1400" dirty="0" err="1" smtClean="0">
                <a:solidFill>
                  <a:srgbClr val="FF0000"/>
                </a:solidFill>
                <a:effectLst/>
              </a:rPr>
              <a:t>휴학신청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정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)</a:t>
            </a:r>
            <a:r>
              <a:rPr lang="ko-KR" altLang="en-US" sz="1400" dirty="0" smtClean="0">
                <a:effectLst/>
              </a:rPr>
              <a:t>    </a:t>
            </a:r>
            <a:endParaRPr lang="ko-KR" altLang="en-US" sz="1400" dirty="0"/>
          </a:p>
        </p:txBody>
      </p:sp>
      <p:cxnSp>
        <p:nvCxnSpPr>
          <p:cNvPr id="8" name="꺾인 연결선 7"/>
          <p:cNvCxnSpPr>
            <a:stCxn id="6" idx="1"/>
          </p:cNvCxnSpPr>
          <p:nvPr/>
        </p:nvCxnSpPr>
        <p:spPr>
          <a:xfrm rot="10800000" flipV="1">
            <a:off x="3078178" y="1989925"/>
            <a:ext cx="352019" cy="169282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5794218" y="1439501"/>
            <a:ext cx="470780" cy="905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7070756" y="1412341"/>
            <a:ext cx="135802" cy="99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7885568" y="1412341"/>
            <a:ext cx="534155" cy="11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9469925" y="1412341"/>
            <a:ext cx="512275" cy="11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9455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3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654" y="190123"/>
            <a:ext cx="8236719" cy="6166227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4667273" y="1113326"/>
            <a:ext cx="1260113" cy="1568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꺾인 연결선 7"/>
          <p:cNvCxnSpPr/>
          <p:nvPr/>
        </p:nvCxnSpPr>
        <p:spPr>
          <a:xfrm rot="10800000" flipV="1">
            <a:off x="2951430" y="1270196"/>
            <a:ext cx="2499810" cy="1038438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21626" y="2154745"/>
            <a:ext cx="2457788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● </a:t>
            </a:r>
            <a:r>
              <a:rPr lang="ko-KR" altLang="en-US" sz="1400" dirty="0"/>
              <a:t>휴학 </a:t>
            </a:r>
            <a:r>
              <a:rPr lang="ko-KR" altLang="en-US" sz="1400" dirty="0" smtClean="0"/>
              <a:t>종류 </a:t>
            </a:r>
            <a:r>
              <a:rPr lang="ko-KR" altLang="en-US" sz="1400" dirty="0" smtClean="0">
                <a:effectLst/>
              </a:rPr>
              <a:t>→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 </a:t>
            </a:r>
            <a:r>
              <a:rPr lang="ko-KR" altLang="en-US" sz="1400" dirty="0" err="1" smtClean="0">
                <a:solidFill>
                  <a:srgbClr val="FF0000"/>
                </a:solidFill>
                <a:effectLst/>
              </a:rPr>
              <a:t>군휴학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 선택</a:t>
            </a:r>
            <a:r>
              <a:rPr lang="ko-KR" altLang="en-US" sz="1400" dirty="0" smtClean="0">
                <a:effectLst/>
              </a:rPr>
              <a:t> 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4825497" y="896293"/>
            <a:ext cx="488887" cy="144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255945" y="932507"/>
            <a:ext cx="217282" cy="1086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233719" y="896293"/>
            <a:ext cx="398352" cy="144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9026305" y="914400"/>
            <a:ext cx="543208" cy="126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2887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429" y="167144"/>
            <a:ext cx="9053465" cy="6371768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4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079558" y="1155183"/>
            <a:ext cx="3744267" cy="20044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꺾인 연결선 6"/>
          <p:cNvCxnSpPr/>
          <p:nvPr/>
        </p:nvCxnSpPr>
        <p:spPr>
          <a:xfrm rot="10800000" flipV="1">
            <a:off x="2888055" y="1218557"/>
            <a:ext cx="5191506" cy="622718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44096" y="1750759"/>
            <a:ext cx="2743959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● 입영일자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전역예정년월 입력</a:t>
            </a:r>
            <a:endParaRPr lang="ko-KR" altLang="en-US" sz="1400" dirty="0"/>
          </a:p>
        </p:txBody>
      </p:sp>
      <p:sp>
        <p:nvSpPr>
          <p:cNvPr id="15" name="직사각형 14"/>
          <p:cNvSpPr/>
          <p:nvPr/>
        </p:nvSpPr>
        <p:spPr>
          <a:xfrm>
            <a:off x="5794218" y="968721"/>
            <a:ext cx="199177" cy="11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6844420" y="955576"/>
            <a:ext cx="416459" cy="130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8836182" y="968721"/>
            <a:ext cx="679010" cy="11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5187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714" y="208607"/>
            <a:ext cx="8763754" cy="629453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5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916798" y="3427306"/>
            <a:ext cx="1101641" cy="1911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꺾인 연결선 6"/>
          <p:cNvCxnSpPr/>
          <p:nvPr/>
        </p:nvCxnSpPr>
        <p:spPr>
          <a:xfrm rot="10800000">
            <a:off x="3168714" y="3522865"/>
            <a:ext cx="3748084" cy="1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83746" y="3356813"/>
            <a:ext cx="2377148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● 주의사항 </a:t>
            </a:r>
            <a:r>
              <a:rPr lang="ko-KR" altLang="en-US" sz="1400" dirty="0" smtClean="0"/>
              <a:t>내용 열람 후 </a:t>
            </a:r>
            <a:endParaRPr lang="en-US" altLang="ko-KR" sz="1400" dirty="0" smtClean="0"/>
          </a:p>
          <a:p>
            <a:r>
              <a:rPr lang="ko-KR" altLang="en-US" sz="1400" dirty="0" smtClean="0"/>
              <a:t>    확인 체크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4372824" y="959667"/>
            <a:ext cx="543208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948127" y="995881"/>
            <a:ext cx="135802" cy="814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916798" y="959667"/>
            <a:ext cx="407455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948127" y="959667"/>
            <a:ext cx="135802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8845236" y="959667"/>
            <a:ext cx="579421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7454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002" y="250322"/>
            <a:ext cx="8818074" cy="649962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6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518879" y="2458676"/>
            <a:ext cx="3286023" cy="15429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꺾인 연결선 8"/>
          <p:cNvCxnSpPr/>
          <p:nvPr/>
        </p:nvCxnSpPr>
        <p:spPr>
          <a:xfrm rot="10800000">
            <a:off x="2770795" y="3230153"/>
            <a:ext cx="3748084" cy="1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95586" y="3076264"/>
            <a:ext cx="2048025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● </a:t>
            </a:r>
            <a:r>
              <a:rPr lang="ko-KR" altLang="en-US" sz="1400" dirty="0" smtClean="0"/>
              <a:t>메시지 확인 후 확인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4074059" y="1059255"/>
            <a:ext cx="534155" cy="153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640309" y="1041149"/>
            <a:ext cx="162962" cy="12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681457" y="1059255"/>
            <a:ext cx="452674" cy="153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8610600" y="1041149"/>
            <a:ext cx="632988" cy="12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8094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819" y="185177"/>
            <a:ext cx="8908610" cy="6384746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7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684012" y="1356889"/>
            <a:ext cx="2518428" cy="2184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꺾인 연결선 7"/>
          <p:cNvCxnSpPr/>
          <p:nvPr/>
        </p:nvCxnSpPr>
        <p:spPr>
          <a:xfrm rot="10800000" flipV="1">
            <a:off x="3268302" y="1475715"/>
            <a:ext cx="2415711" cy="371192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49875" y="1693019"/>
            <a:ext cx="2363323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●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복학예정년도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학기 확인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4427145" y="986828"/>
            <a:ext cx="561314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002448" y="986828"/>
            <a:ext cx="135802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007382" y="986828"/>
            <a:ext cx="371192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990091" y="986828"/>
            <a:ext cx="642796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5929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내용 개체 틀 1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028" y="149171"/>
            <a:ext cx="9148438" cy="6301086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8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618083" y="3884424"/>
            <a:ext cx="2942376" cy="2714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꺾인 연결선 6"/>
          <p:cNvCxnSpPr/>
          <p:nvPr/>
        </p:nvCxnSpPr>
        <p:spPr>
          <a:xfrm rot="10800000" flipV="1">
            <a:off x="2784028" y="4001754"/>
            <a:ext cx="3802457" cy="470782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63848" y="4318648"/>
            <a:ext cx="1698283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●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휴학사유확인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4065007" y="950614"/>
            <a:ext cx="497940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8708951" y="932507"/>
            <a:ext cx="570369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699563" y="932508"/>
            <a:ext cx="434567" cy="144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712737" y="950614"/>
            <a:ext cx="126748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0565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008" y="135557"/>
            <a:ext cx="9605726" cy="6590687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9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1355295" y="4409039"/>
            <a:ext cx="278408" cy="2987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3" name="꺾인 연결선 12"/>
          <p:cNvCxnSpPr/>
          <p:nvPr/>
        </p:nvCxnSpPr>
        <p:spPr>
          <a:xfrm rot="10800000" flipV="1">
            <a:off x="2254314" y="4707802"/>
            <a:ext cx="9219513" cy="344425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53909" y="4898339"/>
            <a:ext cx="2031063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● 입영통지서 </a:t>
            </a:r>
            <a:r>
              <a:rPr lang="ko-KR" altLang="en-US" sz="1400" dirty="0" smtClean="0"/>
              <a:t>업로드</a:t>
            </a:r>
            <a:endParaRPr lang="ko-KR" altLang="en-US" sz="1400" dirty="0"/>
          </a:p>
        </p:txBody>
      </p:sp>
      <p:sp>
        <p:nvSpPr>
          <p:cNvPr id="16" name="직사각형 15"/>
          <p:cNvSpPr/>
          <p:nvPr/>
        </p:nvSpPr>
        <p:spPr>
          <a:xfrm>
            <a:off x="3639493" y="932507"/>
            <a:ext cx="633743" cy="11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413972" y="905347"/>
            <a:ext cx="217283" cy="162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6500388" y="905347"/>
            <a:ext cx="479833" cy="144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8610600" y="905347"/>
            <a:ext cx="669202" cy="162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1975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845" y="356522"/>
            <a:ext cx="9211622" cy="6533825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10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513561" y="2286660"/>
            <a:ext cx="5468292" cy="180550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513323" y="3103425"/>
            <a:ext cx="278408" cy="2987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2" name="꺾인 연결선 11"/>
          <p:cNvCxnSpPr/>
          <p:nvPr/>
        </p:nvCxnSpPr>
        <p:spPr>
          <a:xfrm rot="10800000" flipV="1">
            <a:off x="2720845" y="3272486"/>
            <a:ext cx="7792478" cy="529449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52673" y="3668182"/>
            <a:ext cx="2016989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● 아이콘 </a:t>
            </a:r>
            <a:r>
              <a:rPr lang="ko-KR" altLang="en-US" sz="1400" dirty="0" smtClean="0"/>
              <a:t>클릭 후 </a:t>
            </a:r>
            <a:endParaRPr lang="en-US" altLang="ko-KR" sz="1400" dirty="0" smtClean="0"/>
          </a:p>
          <a:p>
            <a:r>
              <a:rPr lang="ko-KR" altLang="en-US" sz="1400" dirty="0" smtClean="0"/>
              <a:t>   입영통지서 업로드</a:t>
            </a:r>
            <a:endParaRPr lang="ko-KR" altLang="en-US" sz="1400" dirty="0"/>
          </a:p>
        </p:txBody>
      </p:sp>
      <p:sp>
        <p:nvSpPr>
          <p:cNvPr id="15" name="직사각형 14"/>
          <p:cNvSpPr/>
          <p:nvPr/>
        </p:nvSpPr>
        <p:spPr>
          <a:xfrm>
            <a:off x="3956364" y="1113576"/>
            <a:ext cx="660903" cy="1446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631255" y="1122630"/>
            <a:ext cx="135802" cy="12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6654297" y="1113576"/>
            <a:ext cx="389299" cy="1810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8696231" y="1131469"/>
            <a:ext cx="768790" cy="12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641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893" y="232214"/>
            <a:ext cx="8675147" cy="6086053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11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480375" y="5018889"/>
            <a:ext cx="717637" cy="2259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8" name="꺾인 연결선 7"/>
          <p:cNvCxnSpPr>
            <a:stCxn id="7" idx="1"/>
          </p:cNvCxnSpPr>
          <p:nvPr/>
        </p:nvCxnSpPr>
        <p:spPr>
          <a:xfrm rot="10800000" flipV="1">
            <a:off x="2571185" y="5131867"/>
            <a:ext cx="3909190" cy="866244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37099" y="5844223"/>
            <a:ext cx="1632496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● </a:t>
            </a:r>
            <a:r>
              <a:rPr lang="ko-KR" altLang="en-US" sz="1400" dirty="0" err="1"/>
              <a:t>신청버튼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클릭</a:t>
            </a:r>
            <a:endParaRPr lang="ko-KR" altLang="en-US" sz="1400" dirty="0"/>
          </a:p>
        </p:txBody>
      </p:sp>
      <p:sp>
        <p:nvSpPr>
          <p:cNvPr id="12" name="직사각형 11"/>
          <p:cNvSpPr/>
          <p:nvPr/>
        </p:nvSpPr>
        <p:spPr>
          <a:xfrm>
            <a:off x="4354717" y="968721"/>
            <a:ext cx="552261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893806" y="986828"/>
            <a:ext cx="217283" cy="12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907794" y="968721"/>
            <a:ext cx="552261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8818075" y="986828"/>
            <a:ext cx="615636" cy="11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6210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74</Words>
  <Application>Microsoft Office PowerPoint</Application>
  <PresentationFormat>와이드스크린</PresentationFormat>
  <Paragraphs>25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대학정보시스템 온라인 휴학 신청 방법 (군휴학)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16</cp:revision>
  <dcterms:created xsi:type="dcterms:W3CDTF">2019-06-25T08:34:39Z</dcterms:created>
  <dcterms:modified xsi:type="dcterms:W3CDTF">2019-07-04T08:08:47Z</dcterms:modified>
</cp:coreProperties>
</file>