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4"/>
  </p:notesMasterIdLst>
  <p:sldIdLst>
    <p:sldId id="283" r:id="rId2"/>
    <p:sldId id="285" r:id="rId3"/>
  </p:sldIdLst>
  <p:sldSz cx="9906000" cy="6858000" type="A4"/>
  <p:notesSz cx="6735763" cy="9866313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17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F4F93"/>
    <a:srgbClr val="256942"/>
    <a:srgbClr val="0F9D58"/>
    <a:srgbClr val="FAFAFA"/>
    <a:srgbClr val="224F96"/>
    <a:srgbClr val="B1B1B1"/>
    <a:srgbClr val="E4E5E7"/>
    <a:srgbClr val="CA2C43"/>
    <a:srgbClr val="0066B3"/>
    <a:srgbClr val="36363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713" autoAdjust="0"/>
    <p:restoredTop sz="95383" autoAdjust="0"/>
  </p:normalViewPr>
  <p:slideViewPr>
    <p:cSldViewPr snapToGrid="0" showGuides="1">
      <p:cViewPr varScale="1">
        <p:scale>
          <a:sx n="109" d="100"/>
          <a:sy n="109" d="100"/>
        </p:scale>
        <p:origin x="1584" y="102"/>
      </p:cViewPr>
      <p:guideLst>
        <p:guide orient="horz" pos="2160"/>
        <p:guide pos="217"/>
      </p:guideLst>
    </p:cSldViewPr>
  </p:slid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76" d="100"/>
          <a:sy n="76" d="100"/>
        </p:scale>
        <p:origin x="2178" y="10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18830" cy="495029"/>
          </a:xfrm>
          <a:prstGeom prst="rect">
            <a:avLst/>
          </a:prstGeom>
        </p:spPr>
        <p:txBody>
          <a:bodyPr vert="horz" lIns="90901" tIns="45450" rIns="90901" bIns="4545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15375" y="0"/>
            <a:ext cx="2918830" cy="495029"/>
          </a:xfrm>
          <a:prstGeom prst="rect">
            <a:avLst/>
          </a:prstGeom>
        </p:spPr>
        <p:txBody>
          <a:bodyPr vert="horz" lIns="90901" tIns="45450" rIns="90901" bIns="45450" rtlCol="0"/>
          <a:lstStyle>
            <a:lvl1pPr algn="r">
              <a:defRPr sz="1200"/>
            </a:lvl1pPr>
          </a:lstStyle>
          <a:p>
            <a:fld id="{F794B214-3BC6-45E1-97AC-479B9AC85B42}" type="datetimeFigureOut">
              <a:rPr lang="ko-KR" altLang="en-US" smtClean="0"/>
              <a:t>2020-05-20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63613" y="1233488"/>
            <a:ext cx="4808537" cy="3328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0901" tIns="45450" rIns="90901" bIns="4545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3577" y="4748163"/>
            <a:ext cx="5388610" cy="3884861"/>
          </a:xfrm>
          <a:prstGeom prst="rect">
            <a:avLst/>
          </a:prstGeom>
        </p:spPr>
        <p:txBody>
          <a:bodyPr vert="horz" lIns="90901" tIns="45450" rIns="90901" bIns="45450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1" y="9371286"/>
            <a:ext cx="2918830" cy="495028"/>
          </a:xfrm>
          <a:prstGeom prst="rect">
            <a:avLst/>
          </a:prstGeom>
        </p:spPr>
        <p:txBody>
          <a:bodyPr vert="horz" lIns="90901" tIns="45450" rIns="90901" bIns="4545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15375" y="9371286"/>
            <a:ext cx="2918830" cy="495028"/>
          </a:xfrm>
          <a:prstGeom prst="rect">
            <a:avLst/>
          </a:prstGeom>
        </p:spPr>
        <p:txBody>
          <a:bodyPr vert="horz" lIns="90901" tIns="45450" rIns="90901" bIns="45450" rtlCol="0" anchor="b"/>
          <a:lstStyle>
            <a:lvl1pPr algn="r">
              <a:defRPr sz="1200"/>
            </a:lvl1pPr>
          </a:lstStyle>
          <a:p>
            <a:fld id="{E1256CC9-9D98-468F-8C97-84BD23AFD46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03388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5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942004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491890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218859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240839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5959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790082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163196-0ABC-400B-8BC9-6DDB6802B5D9}" type="datetimeFigureOut">
              <a:rPr lang="ko-KR" altLang="en-US" smtClean="0"/>
              <a:pPr/>
              <a:t>2020-05-20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3838575" y="6377788"/>
            <a:ext cx="2228850" cy="365125"/>
          </a:xfrm>
          <a:prstGeom prst="rect">
            <a:avLst/>
          </a:prstGeom>
        </p:spPr>
        <p:txBody>
          <a:bodyPr/>
          <a:lstStyle/>
          <a:p>
            <a:fld id="{0CB175EC-8B1A-41CF-A5E0-E0087C48B85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72935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325167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그림 7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318"/>
            <a:ext cx="9906000" cy="6845363"/>
          </a:xfrm>
          <a:prstGeom prst="rect">
            <a:avLst/>
          </a:prstGeom>
        </p:spPr>
      </p:pic>
      <p:sp>
        <p:nvSpPr>
          <p:cNvPr id="3" name="직사각형 2"/>
          <p:cNvSpPr/>
          <p:nvPr userDrawn="1"/>
        </p:nvSpPr>
        <p:spPr bwMode="auto">
          <a:xfrm>
            <a:off x="723900" y="1320800"/>
            <a:ext cx="2051050" cy="98425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 lIns="82647" tIns="42976" rIns="9918" bIns="42976" rtlCol="0" anchor="ctr"/>
          <a:lstStyle/>
          <a:p>
            <a:pPr algn="ctr" eaLnBrk="1" latinLnBrk="1" hangingPunct="1">
              <a:lnSpc>
                <a:spcPct val="100000"/>
              </a:lnSpc>
              <a:spcAft>
                <a:spcPct val="0"/>
              </a:spcAft>
              <a:buClrTx/>
              <a:buFontTx/>
              <a:buNone/>
            </a:pPr>
            <a:endParaRPr lang="ko-KR" altLang="en-US" sz="1700" dirty="0">
              <a:latin typeface="+mn-ea"/>
              <a:ea typeface="+mn-ea"/>
            </a:endParaRPr>
          </a:p>
        </p:txBody>
      </p:sp>
      <p:sp>
        <p:nvSpPr>
          <p:cNvPr id="4" name="직사각형 3"/>
          <p:cNvSpPr/>
          <p:nvPr userDrawn="1"/>
        </p:nvSpPr>
        <p:spPr bwMode="auto">
          <a:xfrm>
            <a:off x="609599" y="5202590"/>
            <a:ext cx="2610997" cy="148727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 lIns="82647" tIns="42976" rIns="9918" bIns="42976" rtlCol="0" anchor="ctr"/>
          <a:lstStyle/>
          <a:p>
            <a:pPr algn="ctr" eaLnBrk="1" latinLnBrk="1" hangingPunct="1">
              <a:lnSpc>
                <a:spcPct val="100000"/>
              </a:lnSpc>
              <a:spcAft>
                <a:spcPct val="0"/>
              </a:spcAft>
              <a:buClrTx/>
              <a:buFontTx/>
              <a:buNone/>
            </a:pPr>
            <a:endParaRPr lang="ko-KR" altLang="en-US" sz="1700" dirty="0">
              <a:latin typeface="+mn-ea"/>
              <a:ea typeface="+mn-ea"/>
            </a:endParaRPr>
          </a:p>
        </p:txBody>
      </p:sp>
      <p:sp>
        <p:nvSpPr>
          <p:cNvPr id="2" name="직사각형 1"/>
          <p:cNvSpPr/>
          <p:nvPr userDrawn="1"/>
        </p:nvSpPr>
        <p:spPr bwMode="auto">
          <a:xfrm>
            <a:off x="3640347" y="3709358"/>
            <a:ext cx="6265653" cy="3142323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 lIns="82647" tIns="42976" rIns="9918" bIns="42976" rtlCol="0" anchor="ctr"/>
          <a:lstStyle/>
          <a:p>
            <a:pPr algn="ctr" eaLnBrk="1" latinLnBrk="1" hangingPunct="1">
              <a:lnSpc>
                <a:spcPct val="100000"/>
              </a:lnSpc>
              <a:spcAft>
                <a:spcPct val="0"/>
              </a:spcAft>
              <a:buClrTx/>
              <a:buFontTx/>
              <a:buNone/>
            </a:pPr>
            <a:endParaRPr lang="ko-KR" altLang="en-US" sz="1700" dirty="0">
              <a:latin typeface="+mn-ea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58984817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그룹 6"/>
          <p:cNvGrpSpPr/>
          <p:nvPr userDrawn="1"/>
        </p:nvGrpSpPr>
        <p:grpSpPr>
          <a:xfrm>
            <a:off x="0" y="0"/>
            <a:ext cx="9925244" cy="6858000"/>
            <a:chOff x="0" y="0"/>
            <a:chExt cx="9925244" cy="6858000"/>
          </a:xfrm>
        </p:grpSpPr>
        <p:grpSp>
          <p:nvGrpSpPr>
            <p:cNvPr id="8" name="그룹 7"/>
            <p:cNvGrpSpPr/>
            <p:nvPr/>
          </p:nvGrpSpPr>
          <p:grpSpPr>
            <a:xfrm>
              <a:off x="0" y="0"/>
              <a:ext cx="9925244" cy="6858000"/>
              <a:chOff x="0" y="0"/>
              <a:chExt cx="9925244" cy="6858000"/>
            </a:xfrm>
          </p:grpSpPr>
          <p:pic>
            <p:nvPicPr>
              <p:cNvPr id="11" name="그림 10"/>
              <p:cNvPicPr>
                <a:picLocks noChangeAspect="1"/>
              </p:cNvPicPr>
              <p:nvPr/>
            </p:nvPicPr>
            <p:blipFill>
              <a:blip r:embed="rId2" cstate="print">
                <a:duotone>
                  <a:schemeClr val="bg2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0" y="0"/>
                <a:ext cx="9925244" cy="6858000"/>
              </a:xfrm>
              <a:prstGeom prst="rect">
                <a:avLst/>
              </a:prstGeom>
            </p:spPr>
          </p:pic>
          <p:sp>
            <p:nvSpPr>
              <p:cNvPr id="12" name="직사각형 11"/>
              <p:cNvSpPr/>
              <p:nvPr/>
            </p:nvSpPr>
            <p:spPr>
              <a:xfrm>
                <a:off x="370936" y="629728"/>
                <a:ext cx="8798943" cy="3545457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  <p:sp>
          <p:nvSpPr>
            <p:cNvPr id="9" name="직사각형 8"/>
            <p:cNvSpPr/>
            <p:nvPr/>
          </p:nvSpPr>
          <p:spPr>
            <a:xfrm>
              <a:off x="957533" y="1742535"/>
              <a:ext cx="7910422" cy="1940943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sz="4800" b="1" dirty="0" smtClean="0">
                  <a:solidFill>
                    <a:srgbClr val="2861A1"/>
                  </a:solidFill>
                  <a:latin typeface="+mj-ea"/>
                  <a:ea typeface="+mj-ea"/>
                </a:rPr>
                <a:t>감사합니다</a:t>
              </a:r>
              <a:r>
                <a:rPr lang="en-US" altLang="ko-KR" sz="4800" b="1" dirty="0" smtClean="0">
                  <a:solidFill>
                    <a:srgbClr val="2861A1"/>
                  </a:solidFill>
                  <a:latin typeface="+mj-ea"/>
                  <a:ea typeface="+mj-ea"/>
                </a:rPr>
                <a:t>.</a:t>
              </a:r>
              <a:endParaRPr lang="ko-KR" altLang="en-US" sz="4800" b="1" dirty="0">
                <a:solidFill>
                  <a:srgbClr val="2861A1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13" name="직사각형 12"/>
          <p:cNvSpPr/>
          <p:nvPr userDrawn="1"/>
        </p:nvSpPr>
        <p:spPr bwMode="auto">
          <a:xfrm>
            <a:off x="609599" y="5202590"/>
            <a:ext cx="2610997" cy="148727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 lIns="82647" tIns="42976" rIns="9918" bIns="42976" rtlCol="0" anchor="ctr"/>
          <a:lstStyle/>
          <a:p>
            <a:pPr algn="ctr" eaLnBrk="1" latinLnBrk="1" hangingPunct="1">
              <a:lnSpc>
                <a:spcPct val="100000"/>
              </a:lnSpc>
              <a:spcAft>
                <a:spcPct val="0"/>
              </a:spcAft>
              <a:buClrTx/>
              <a:buFontTx/>
              <a:buNone/>
            </a:pPr>
            <a:endParaRPr lang="ko-KR" altLang="en-US" sz="1700" dirty="0">
              <a:latin typeface="+mn-ea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404814897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6" y="365125"/>
            <a:ext cx="2135981" cy="5811838"/>
          </a:xfrm>
          <a:prstGeom prst="rect">
            <a:avLst/>
          </a:prstGeo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42" y="365125"/>
            <a:ext cx="6284119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163196-0ABC-400B-8BC9-6DDB6802B5D9}" type="datetimeFigureOut">
              <a:rPr lang="ko-KR" altLang="en-US" smtClean="0"/>
              <a:pPr/>
              <a:t>2020-05-20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838575" y="6377788"/>
            <a:ext cx="2228850" cy="365125"/>
          </a:xfrm>
          <a:prstGeom prst="rect">
            <a:avLst/>
          </a:prstGeom>
        </p:spPr>
        <p:txBody>
          <a:bodyPr/>
          <a:lstStyle/>
          <a:p>
            <a:fld id="{0CB175EC-8B1A-41CF-A5E0-E0087C48B85B}" type="slidenum">
              <a:rPr lang="ko-KR" altLang="en-US" smtClean="0"/>
              <a:pPr/>
              <a:t>‹#›</a:t>
            </a:fld>
            <a:endParaRPr lang="ko-KR" altLang="en-US"/>
          </a:p>
        </p:txBody>
      </p:sp>
      <p:pic>
        <p:nvPicPr>
          <p:cNvPr id="7" name="Picture 3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93013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슬라이드 번호 개체 틀 3"/>
          <p:cNvSpPr txBox="1">
            <a:spLocks/>
          </p:cNvSpPr>
          <p:nvPr userDrawn="1"/>
        </p:nvSpPr>
        <p:spPr>
          <a:xfrm>
            <a:off x="4721225" y="6527539"/>
            <a:ext cx="498475" cy="234950"/>
          </a:xfrm>
          <a:prstGeom prst="rect">
            <a:avLst/>
          </a:prstGeom>
        </p:spPr>
        <p:txBody>
          <a:bodyPr/>
          <a:lstStyle>
            <a:defPPr>
              <a:defRPr lang="ko-KR"/>
            </a:defPPr>
            <a:lvl1pPr marL="0" algn="l" defTabSz="914400" rtl="0" eaLnBrk="1" latinLnBrk="1" hangingPunct="1">
              <a:defRPr sz="1000" kern="1200" smtClean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fld id="{DBAE8CBC-1523-4211-A822-49478405EFCB}" type="slidenum">
              <a:rPr lang="ko-KR" altLang="en-US" smtClean="0"/>
              <a:pPr algn="ctr">
                <a:defRPr/>
              </a:pPr>
              <a:t>‹#›</a:t>
            </a:fld>
            <a:endParaRPr lang="ko-KR" altLang="en-US" dirty="0"/>
          </a:p>
        </p:txBody>
      </p:sp>
      <p:pic>
        <p:nvPicPr>
          <p:cNvPr id="10" name="그림 9"/>
          <p:cNvPicPr>
            <a:picLocks noChangeAspect="1"/>
          </p:cNvPicPr>
          <p:nvPr userDrawn="1"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7263" b="11362"/>
          <a:stretch/>
        </p:blipFill>
        <p:spPr>
          <a:xfrm>
            <a:off x="88298" y="6602832"/>
            <a:ext cx="1154715" cy="184920"/>
          </a:xfrm>
          <a:prstGeom prst="rect">
            <a:avLst/>
          </a:prstGeom>
        </p:spPr>
      </p:pic>
      <p:sp>
        <p:nvSpPr>
          <p:cNvPr id="12" name="직사각형 11"/>
          <p:cNvSpPr/>
          <p:nvPr userDrawn="1"/>
        </p:nvSpPr>
        <p:spPr bwMode="auto">
          <a:xfrm>
            <a:off x="57306" y="6249333"/>
            <a:ext cx="1670050" cy="556412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 lIns="82647" tIns="42976" rIns="9918" bIns="42976" rtlCol="0" anchor="ctr"/>
          <a:lstStyle/>
          <a:p>
            <a:pPr algn="ctr" eaLnBrk="1" latinLnBrk="1" hangingPunct="1">
              <a:lnSpc>
                <a:spcPct val="100000"/>
              </a:lnSpc>
              <a:spcAft>
                <a:spcPct val="0"/>
              </a:spcAft>
              <a:buClrTx/>
              <a:buFontTx/>
              <a:buNone/>
            </a:pPr>
            <a:endParaRPr lang="ko-KR" altLang="en-US" sz="1700" dirty="0">
              <a:latin typeface="+mn-ea"/>
              <a:ea typeface="+mn-ea"/>
            </a:endParaRPr>
          </a:p>
        </p:txBody>
      </p:sp>
      <p:pic>
        <p:nvPicPr>
          <p:cNvPr id="14" name="그림 13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62737" y="138700"/>
            <a:ext cx="567794" cy="2325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231592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28588" y="6367669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163196-0ABC-400B-8BC9-6DDB6802B5D9}" type="datetimeFigureOut">
              <a:rPr lang="ko-KR" altLang="en-US" smtClean="0"/>
              <a:pPr/>
              <a:t>2020-05-20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416751" y="6372233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8041357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4110" userDrawn="1">
          <p15:clr>
            <a:srgbClr val="F26B43"/>
          </p15:clr>
        </p15:guide>
        <p15:guide id="2" pos="3120" userDrawn="1">
          <p15:clr>
            <a:srgbClr val="F26B43"/>
          </p15:clr>
        </p15:guide>
        <p15:guide id="3" pos="81" userDrawn="1">
          <p15:clr>
            <a:srgbClr val="F26B43"/>
          </p15:clr>
        </p15:guide>
        <p15:guide id="4" pos="6159" userDrawn="1">
          <p15:clr>
            <a:srgbClr val="F26B43"/>
          </p15:clr>
        </p15:guide>
        <p15:guide id="5" orient="horz" pos="459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1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1.xml"/><Relationship Id="rId5" Type="http://schemas.openxmlformats.org/officeDocument/2006/relationships/image" Target="../media/image12.emf"/><Relationship Id="rId4" Type="http://schemas.openxmlformats.org/officeDocument/2006/relationships/image" Target="../media/image1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직사각형 16"/>
          <p:cNvSpPr/>
          <p:nvPr/>
        </p:nvSpPr>
        <p:spPr>
          <a:xfrm>
            <a:off x="358720" y="1263009"/>
            <a:ext cx="229505" cy="229505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  <a:latin typeface="Verdana" panose="020B0604030504040204" pitchFamily="34" charset="0"/>
                <a:cs typeface="Verdana" panose="020B0604030504040204" pitchFamily="34" charset="0"/>
              </a:rPr>
              <a:t>1</a:t>
            </a:r>
            <a:endParaRPr lang="ko-KR" altLang="en-US" sz="1000" b="1" dirty="0">
              <a:solidFill>
                <a:schemeClr val="bg1"/>
              </a:solidFill>
              <a:latin typeface="Verdana" panose="020B0604030504040204" pitchFamily="34" charset="0"/>
              <a:cs typeface="Verdana" panose="020B0604030504040204" pitchFamily="34" charset="0"/>
            </a:endParaRPr>
          </a:p>
        </p:txBody>
      </p:sp>
      <p:pic>
        <p:nvPicPr>
          <p:cNvPr id="25" name="그림 24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177"/>
          <a:stretch/>
        </p:blipFill>
        <p:spPr>
          <a:xfrm>
            <a:off x="261972" y="318540"/>
            <a:ext cx="554182" cy="611870"/>
          </a:xfrm>
          <a:prstGeom prst="rect">
            <a:avLst/>
          </a:prstGeom>
        </p:spPr>
      </p:pic>
      <p:sp>
        <p:nvSpPr>
          <p:cNvPr id="27" name="TextBox 26"/>
          <p:cNvSpPr txBox="1"/>
          <p:nvPr/>
        </p:nvSpPr>
        <p:spPr>
          <a:xfrm>
            <a:off x="523622" y="1225054"/>
            <a:ext cx="24575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ko-KR" sz="1200" dirty="0" smtClean="0"/>
              <a:t>  </a:t>
            </a:r>
            <a:r>
              <a:rPr kumimoji="1" lang="ko-KR" altLang="en-US" sz="1400" b="1" dirty="0" smtClean="0">
                <a:latin typeface="+mn-ea"/>
              </a:rPr>
              <a:t>우송정보대학 </a:t>
            </a:r>
            <a:r>
              <a:rPr kumimoji="1" lang="ko-KR" altLang="en-US" sz="1400" b="1" dirty="0" smtClean="0">
                <a:latin typeface="+mn-ea"/>
              </a:rPr>
              <a:t>아이콘 </a:t>
            </a:r>
            <a:endParaRPr kumimoji="1" lang="en-US" altLang="ko-KR" sz="1400" b="1" dirty="0" smtClean="0">
              <a:latin typeface="+mn-ea"/>
            </a:endParaRPr>
          </a:p>
          <a:p>
            <a:r>
              <a:rPr kumimoji="1" lang="ko-KR" altLang="en-US" sz="1400" b="1" dirty="0" smtClean="0">
                <a:latin typeface="+mn-ea"/>
              </a:rPr>
              <a:t> 스마트폰에서 실행</a:t>
            </a:r>
            <a:endParaRPr kumimoji="1" lang="en-US" altLang="ko-KR" sz="1400" b="1" dirty="0" smtClean="0">
              <a:latin typeface="+mn-ea"/>
            </a:endParaRPr>
          </a:p>
        </p:txBody>
      </p:sp>
      <p:sp>
        <p:nvSpPr>
          <p:cNvPr id="33" name="직사각형 32"/>
          <p:cNvSpPr/>
          <p:nvPr/>
        </p:nvSpPr>
        <p:spPr>
          <a:xfrm>
            <a:off x="3559329" y="1307125"/>
            <a:ext cx="229505" cy="229505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  <a:latin typeface="Verdana" panose="020B0604030504040204" pitchFamily="34" charset="0"/>
                <a:cs typeface="Verdana" panose="020B0604030504040204" pitchFamily="34" charset="0"/>
              </a:rPr>
              <a:t>2</a:t>
            </a:r>
            <a:endParaRPr lang="ko-KR" altLang="en-US" sz="1000" b="1" dirty="0">
              <a:solidFill>
                <a:schemeClr val="bg1"/>
              </a:solidFill>
              <a:latin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724230" y="1269170"/>
            <a:ext cx="26370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ko-KR" sz="1200" dirty="0" smtClean="0"/>
              <a:t>  </a:t>
            </a:r>
            <a:r>
              <a:rPr kumimoji="1" lang="ko-KR" altLang="en-US" sz="1400" b="1" dirty="0" smtClean="0">
                <a:latin typeface="+mn-ea"/>
              </a:rPr>
              <a:t>로그인 아이디와 비밀번호는</a:t>
            </a:r>
            <a:endParaRPr kumimoji="1" lang="en-US" altLang="ko-KR" sz="1400" b="1" dirty="0" smtClean="0">
              <a:latin typeface="+mn-ea"/>
            </a:endParaRPr>
          </a:p>
          <a:p>
            <a:r>
              <a:rPr kumimoji="1" lang="en-US" altLang="ko-KR" sz="1400" b="1" dirty="0">
                <a:latin typeface="+mn-ea"/>
              </a:rPr>
              <a:t> </a:t>
            </a:r>
            <a:r>
              <a:rPr kumimoji="1" lang="ko-KR" altLang="en-US" sz="1400" b="1" dirty="0" smtClean="0">
                <a:solidFill>
                  <a:srgbClr val="FF0000"/>
                </a:solidFill>
                <a:latin typeface="+mn-ea"/>
              </a:rPr>
              <a:t>대학정보시스템과 동일</a:t>
            </a:r>
            <a:endParaRPr kumimoji="1" lang="en-US" altLang="ko-KR" sz="1400" b="1" dirty="0" smtClean="0">
              <a:solidFill>
                <a:srgbClr val="FF0000"/>
              </a:solidFill>
              <a:latin typeface="+mn-ea"/>
            </a:endParaRPr>
          </a:p>
        </p:txBody>
      </p:sp>
      <p:sp>
        <p:nvSpPr>
          <p:cNvPr id="35" name="직사각형 34"/>
          <p:cNvSpPr/>
          <p:nvPr/>
        </p:nvSpPr>
        <p:spPr>
          <a:xfrm>
            <a:off x="6878384" y="1307125"/>
            <a:ext cx="229505" cy="229505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  <a:latin typeface="Verdana" panose="020B0604030504040204" pitchFamily="34" charset="0"/>
                <a:cs typeface="Verdana" panose="020B0604030504040204" pitchFamily="34" charset="0"/>
              </a:rPr>
              <a:t>3</a:t>
            </a:r>
            <a:endParaRPr lang="ko-KR" altLang="en-US" sz="1000" b="1" dirty="0">
              <a:solidFill>
                <a:schemeClr val="bg1"/>
              </a:solidFill>
              <a:latin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7043285" y="1269170"/>
            <a:ext cx="25759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ko-KR" sz="1200" dirty="0" smtClean="0"/>
              <a:t> </a:t>
            </a:r>
            <a:r>
              <a:rPr kumimoji="1" lang="ko-KR" altLang="en-US" sz="1400" b="1" dirty="0" smtClean="0">
                <a:latin typeface="+mn-ea"/>
              </a:rPr>
              <a:t>우송정보대학 </a:t>
            </a:r>
            <a:r>
              <a:rPr kumimoji="1" lang="ko-KR" altLang="en-US" sz="1400" b="1" dirty="0" smtClean="0">
                <a:latin typeface="+mn-ea"/>
              </a:rPr>
              <a:t>스마트캠퍼스</a:t>
            </a:r>
            <a:endParaRPr kumimoji="1" lang="en-US" altLang="ko-KR" sz="1400" b="1" dirty="0" smtClean="0">
              <a:latin typeface="+mn-ea"/>
            </a:endParaRPr>
          </a:p>
          <a:p>
            <a:r>
              <a:rPr kumimoji="1" lang="ko-KR" altLang="en-US" sz="1400" b="1" dirty="0" smtClean="0">
                <a:latin typeface="+mn-ea"/>
              </a:rPr>
              <a:t> </a:t>
            </a:r>
            <a:r>
              <a:rPr kumimoji="1" lang="ko-KR" altLang="en-US" sz="1400" b="1" dirty="0" err="1" smtClean="0">
                <a:latin typeface="+mn-ea"/>
              </a:rPr>
              <a:t>메인화면</a:t>
            </a:r>
            <a:r>
              <a:rPr kumimoji="1" lang="en-US" altLang="ko-KR" sz="1400" b="1" dirty="0" smtClean="0">
                <a:latin typeface="+mn-ea"/>
              </a:rPr>
              <a:t>(</a:t>
            </a:r>
            <a:r>
              <a:rPr kumimoji="1" lang="ko-KR" altLang="en-US" sz="1400" b="1" dirty="0" smtClean="0">
                <a:latin typeface="+mn-ea"/>
              </a:rPr>
              <a:t>학생용</a:t>
            </a:r>
            <a:r>
              <a:rPr kumimoji="1" lang="en-US" altLang="ko-KR" sz="1400" b="1" dirty="0" smtClean="0">
                <a:latin typeface="+mn-ea"/>
              </a:rPr>
              <a:t>)</a:t>
            </a:r>
            <a:endParaRPr kumimoji="1" lang="en-US" altLang="ko-KR" sz="1400" b="1" dirty="0" smtClean="0">
              <a:solidFill>
                <a:srgbClr val="FF0000"/>
              </a:solidFill>
              <a:latin typeface="+mn-ea"/>
            </a:endParaRPr>
          </a:p>
        </p:txBody>
      </p:sp>
      <p:pic>
        <p:nvPicPr>
          <p:cNvPr id="13" name="그림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976" y="1825113"/>
            <a:ext cx="2631183" cy="4677660"/>
          </a:xfrm>
          <a:prstGeom prst="rect">
            <a:avLst/>
          </a:prstGeom>
          <a:ln>
            <a:solidFill>
              <a:schemeClr val="bg2">
                <a:lumMod val="9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4" name="그림 1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3925" y="1822773"/>
            <a:ext cx="2632500" cy="4680000"/>
          </a:xfrm>
          <a:prstGeom prst="rect">
            <a:avLst/>
          </a:prstGeom>
          <a:ln>
            <a:solidFill>
              <a:schemeClr val="bg2">
                <a:lumMod val="9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5" name="그림 1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78384" y="1822773"/>
            <a:ext cx="2632500" cy="4680000"/>
          </a:xfrm>
          <a:prstGeom prst="rect">
            <a:avLst/>
          </a:prstGeom>
          <a:ln>
            <a:solidFill>
              <a:schemeClr val="bg2">
                <a:lumMod val="9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2" name="직사각형 1"/>
          <p:cNvSpPr/>
          <p:nvPr/>
        </p:nvSpPr>
        <p:spPr bwMode="auto">
          <a:xfrm>
            <a:off x="6878384" y="2347546"/>
            <a:ext cx="1632570" cy="914400"/>
          </a:xfrm>
          <a:prstGeom prst="rect">
            <a:avLst/>
          </a:prstGeom>
          <a:noFill/>
          <a:ln w="28575">
            <a:solidFill>
              <a:srgbClr val="FF0000"/>
            </a:solidFill>
          </a:ln>
          <a:effectLst/>
          <a:extLst/>
        </p:spPr>
        <p:txBody>
          <a:bodyPr lIns="82647" tIns="42976" rIns="9918" bIns="42976" rtlCol="0" anchor="ctr"/>
          <a:lstStyle/>
          <a:p>
            <a:pPr algn="ctr" eaLnBrk="1" latinLnBrk="1" hangingPunct="1">
              <a:lnSpc>
                <a:spcPct val="100000"/>
              </a:lnSpc>
              <a:spcAft>
                <a:spcPct val="0"/>
              </a:spcAft>
              <a:buClrTx/>
              <a:buFontTx/>
              <a:buNone/>
            </a:pPr>
            <a:endParaRPr lang="ko-KR" altLang="en-US" sz="1700" dirty="0">
              <a:latin typeface="+mn-ea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9077485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직사각형 16"/>
          <p:cNvSpPr/>
          <p:nvPr/>
        </p:nvSpPr>
        <p:spPr>
          <a:xfrm>
            <a:off x="358720" y="1263009"/>
            <a:ext cx="229505" cy="229505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US" altLang="ko-KR" sz="1000" b="1" dirty="0">
                <a:solidFill>
                  <a:schemeClr val="bg1"/>
                </a:solidFill>
                <a:latin typeface="Verdana" panose="020B0604030504040204" pitchFamily="34" charset="0"/>
                <a:cs typeface="Verdana" panose="020B0604030504040204" pitchFamily="34" charset="0"/>
              </a:rPr>
              <a:t>4</a:t>
            </a:r>
            <a:endParaRPr lang="ko-KR" altLang="en-US" sz="1000" b="1" dirty="0">
              <a:solidFill>
                <a:schemeClr val="bg1"/>
              </a:solidFill>
              <a:latin typeface="Verdana" panose="020B0604030504040204" pitchFamily="34" charset="0"/>
              <a:cs typeface="Verdana" panose="020B0604030504040204" pitchFamily="34" charset="0"/>
            </a:endParaRPr>
          </a:p>
        </p:txBody>
      </p:sp>
      <p:pic>
        <p:nvPicPr>
          <p:cNvPr id="25" name="그림 24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177"/>
          <a:stretch/>
        </p:blipFill>
        <p:spPr>
          <a:xfrm>
            <a:off x="261972" y="318540"/>
            <a:ext cx="554182" cy="611870"/>
          </a:xfrm>
          <a:prstGeom prst="rect">
            <a:avLst/>
          </a:prstGeom>
        </p:spPr>
      </p:pic>
      <p:sp>
        <p:nvSpPr>
          <p:cNvPr id="27" name="TextBox 26"/>
          <p:cNvSpPr txBox="1"/>
          <p:nvPr/>
        </p:nvSpPr>
        <p:spPr>
          <a:xfrm>
            <a:off x="523622" y="1225054"/>
            <a:ext cx="2457538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ko-KR" sz="1200" dirty="0" smtClean="0"/>
              <a:t>  </a:t>
            </a:r>
            <a:r>
              <a:rPr kumimoji="1" lang="ko-KR" altLang="en-US" sz="1400" b="1" dirty="0" smtClean="0">
                <a:latin typeface="+mn-ea"/>
              </a:rPr>
              <a:t>우송정보대학 </a:t>
            </a:r>
            <a:r>
              <a:rPr kumimoji="1" lang="ko-KR" altLang="en-US" sz="1400" b="1" dirty="0">
                <a:latin typeface="+mn-ea"/>
              </a:rPr>
              <a:t>스마트캠퍼스</a:t>
            </a:r>
            <a:endParaRPr kumimoji="1" lang="en-US" altLang="ko-KR" sz="1400" b="1" dirty="0">
              <a:latin typeface="+mn-ea"/>
            </a:endParaRPr>
          </a:p>
          <a:p>
            <a:r>
              <a:rPr kumimoji="1" lang="ko-KR" altLang="en-US" sz="1400" b="1" dirty="0">
                <a:latin typeface="+mn-ea"/>
              </a:rPr>
              <a:t> </a:t>
            </a:r>
            <a:r>
              <a:rPr kumimoji="1" lang="ko-KR" altLang="en-US" sz="1400" b="1" dirty="0" err="1">
                <a:latin typeface="+mn-ea"/>
              </a:rPr>
              <a:t>메인화면</a:t>
            </a:r>
            <a:r>
              <a:rPr kumimoji="1" lang="en-US" altLang="ko-KR" sz="1400" b="1" dirty="0" smtClean="0">
                <a:latin typeface="+mn-ea"/>
              </a:rPr>
              <a:t>(</a:t>
            </a:r>
            <a:r>
              <a:rPr kumimoji="1" lang="ko-KR" altLang="en-US" sz="1400" b="1" dirty="0" err="1" smtClean="0">
                <a:latin typeface="+mn-ea"/>
              </a:rPr>
              <a:t>교직원용</a:t>
            </a:r>
            <a:r>
              <a:rPr kumimoji="1" lang="en-US" altLang="ko-KR" sz="1400" b="1" dirty="0">
                <a:latin typeface="+mn-ea"/>
              </a:rPr>
              <a:t>)</a:t>
            </a:r>
            <a:endParaRPr kumimoji="1" lang="en-US" altLang="ko-KR" sz="1400" b="1" dirty="0">
              <a:solidFill>
                <a:srgbClr val="FF0000"/>
              </a:solidFill>
              <a:latin typeface="+mn-ea"/>
            </a:endParaRPr>
          </a:p>
          <a:p>
            <a:r>
              <a:rPr kumimoji="1" lang="en-US" altLang="ko-KR" sz="1400" b="1" dirty="0" smtClean="0">
                <a:latin typeface="+mn-ea"/>
              </a:rPr>
              <a:t>.</a:t>
            </a:r>
          </a:p>
        </p:txBody>
      </p:sp>
      <p:sp>
        <p:nvSpPr>
          <p:cNvPr id="33" name="직사각형 32"/>
          <p:cNvSpPr/>
          <p:nvPr/>
        </p:nvSpPr>
        <p:spPr>
          <a:xfrm>
            <a:off x="3559329" y="1307125"/>
            <a:ext cx="229505" cy="229505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  <a:latin typeface="Verdana" panose="020B0604030504040204" pitchFamily="34" charset="0"/>
                <a:cs typeface="Verdana" panose="020B0604030504040204" pitchFamily="34" charset="0"/>
              </a:rPr>
              <a:t>5</a:t>
            </a:r>
            <a:endParaRPr lang="ko-KR" altLang="en-US" sz="1000" b="1" dirty="0">
              <a:solidFill>
                <a:schemeClr val="bg1"/>
              </a:solidFill>
              <a:latin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724230" y="1269170"/>
            <a:ext cx="26370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ko-KR" sz="1200" dirty="0" smtClean="0"/>
              <a:t>  </a:t>
            </a:r>
            <a:r>
              <a:rPr kumimoji="1" lang="ko-KR" altLang="en-US" sz="1400" b="1" dirty="0" smtClean="0">
                <a:latin typeface="+mn-ea"/>
              </a:rPr>
              <a:t>모바일신분증</a:t>
            </a:r>
            <a:r>
              <a:rPr kumimoji="1" lang="en-US" altLang="ko-KR" sz="1400" b="1" dirty="0" smtClean="0">
                <a:latin typeface="+mn-ea"/>
              </a:rPr>
              <a:t>(</a:t>
            </a:r>
            <a:r>
              <a:rPr kumimoji="1" lang="ko-KR" altLang="en-US" sz="1400" b="1" dirty="0" smtClean="0">
                <a:latin typeface="+mn-ea"/>
              </a:rPr>
              <a:t>학생증</a:t>
            </a:r>
            <a:r>
              <a:rPr kumimoji="1" lang="en-US" altLang="ko-KR" sz="1400" b="1" dirty="0" smtClean="0">
                <a:latin typeface="+mn-ea"/>
              </a:rPr>
              <a:t>)</a:t>
            </a:r>
          </a:p>
          <a:p>
            <a:r>
              <a:rPr kumimoji="1" lang="en-US" altLang="ko-KR" sz="1400" b="1" dirty="0">
                <a:latin typeface="+mn-ea"/>
              </a:rPr>
              <a:t> </a:t>
            </a:r>
            <a:r>
              <a:rPr kumimoji="1" lang="ko-KR" altLang="en-US" sz="1400" b="1" dirty="0" smtClean="0">
                <a:solidFill>
                  <a:srgbClr val="FF0000"/>
                </a:solidFill>
                <a:latin typeface="+mn-ea"/>
              </a:rPr>
              <a:t>실행 후 </a:t>
            </a:r>
            <a:r>
              <a:rPr kumimoji="1" lang="en-US" altLang="ko-KR" sz="1400" b="1" dirty="0" smtClean="0">
                <a:solidFill>
                  <a:srgbClr val="FF0000"/>
                </a:solidFill>
                <a:latin typeface="+mn-ea"/>
              </a:rPr>
              <a:t>QR</a:t>
            </a:r>
            <a:r>
              <a:rPr kumimoji="1" lang="ko-KR" altLang="en-US" sz="1400" b="1" dirty="0" smtClean="0">
                <a:solidFill>
                  <a:srgbClr val="FF0000"/>
                </a:solidFill>
                <a:latin typeface="+mn-ea"/>
              </a:rPr>
              <a:t>코드 리더기 </a:t>
            </a:r>
            <a:r>
              <a:rPr kumimoji="1" lang="ko-KR" altLang="en-US" sz="1400" b="1" dirty="0" err="1" smtClean="0">
                <a:solidFill>
                  <a:srgbClr val="FF0000"/>
                </a:solidFill>
                <a:latin typeface="+mn-ea"/>
              </a:rPr>
              <a:t>테그</a:t>
            </a:r>
            <a:endParaRPr kumimoji="1" lang="en-US" altLang="ko-KR" sz="1400" b="1" dirty="0" smtClean="0">
              <a:solidFill>
                <a:srgbClr val="FF0000"/>
              </a:solidFill>
              <a:latin typeface="+mn-ea"/>
            </a:endParaRP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720" y="1775048"/>
            <a:ext cx="2725968" cy="4846165"/>
          </a:xfrm>
          <a:prstGeom prst="rect">
            <a:avLst/>
          </a:prstGeom>
        </p:spPr>
      </p:pic>
      <p:sp>
        <p:nvSpPr>
          <p:cNvPr id="14" name="모서리가 둥근 직사각형 13"/>
          <p:cNvSpPr/>
          <p:nvPr/>
        </p:nvSpPr>
        <p:spPr bwMode="auto">
          <a:xfrm>
            <a:off x="1926759" y="2356338"/>
            <a:ext cx="1157929" cy="1758462"/>
          </a:xfrm>
          <a:prstGeom prst="roundRect">
            <a:avLst/>
          </a:prstGeom>
          <a:noFill/>
          <a:ln w="19050">
            <a:solidFill>
              <a:srgbClr val="FF0000"/>
            </a:solidFill>
          </a:ln>
          <a:effectLst/>
          <a:extLst/>
        </p:spPr>
        <p:txBody>
          <a:bodyPr lIns="82647" tIns="42976" rIns="9918" bIns="42976" rtlCol="0" anchor="ctr"/>
          <a:lstStyle/>
          <a:p>
            <a:pPr algn="ctr" eaLnBrk="1" latinLnBrk="1" hangingPunct="1">
              <a:lnSpc>
                <a:spcPct val="100000"/>
              </a:lnSpc>
              <a:spcAft>
                <a:spcPct val="0"/>
              </a:spcAft>
              <a:buClrTx/>
              <a:buFontTx/>
              <a:buNone/>
            </a:pPr>
            <a:endParaRPr lang="ko-KR" altLang="en-US" sz="1700" dirty="0">
              <a:latin typeface="+mn-ea"/>
              <a:ea typeface="+mn-ea"/>
            </a:endParaRPr>
          </a:p>
        </p:txBody>
      </p:sp>
      <p:grpSp>
        <p:nvGrpSpPr>
          <p:cNvPr id="7" name="그룹 6"/>
          <p:cNvGrpSpPr/>
          <p:nvPr/>
        </p:nvGrpSpPr>
        <p:grpSpPr>
          <a:xfrm>
            <a:off x="3559329" y="1775048"/>
            <a:ext cx="2699821" cy="4710383"/>
            <a:chOff x="3559329" y="1775048"/>
            <a:chExt cx="2699821" cy="4710383"/>
          </a:xfrm>
        </p:grpSpPr>
        <p:pic>
          <p:nvPicPr>
            <p:cNvPr id="2" name="그림 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559329" y="1775048"/>
              <a:ext cx="2699821" cy="4710383"/>
            </a:xfrm>
            <a:prstGeom prst="rect">
              <a:avLst/>
            </a:prstGeom>
          </p:spPr>
        </p:pic>
        <p:pic>
          <p:nvPicPr>
            <p:cNvPr id="6" name="그림 5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3881640" y="2822330"/>
              <a:ext cx="2077691" cy="422031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0258549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solidFill>
          <a:schemeClr val="bg1">
            <a:lumMod val="95000"/>
          </a:schemeClr>
        </a:solidFill>
        <a:ln>
          <a:noFill/>
        </a:ln>
        <a:effectLst/>
        <a:extLst/>
      </a:spPr>
      <a:bodyPr lIns="82647" tIns="42976" rIns="9918" bIns="42976"/>
      <a:lstStyle>
        <a:defPPr algn="ctr" eaLnBrk="1" latinLnBrk="1" hangingPunct="1">
          <a:lnSpc>
            <a:spcPct val="100000"/>
          </a:lnSpc>
          <a:spcAft>
            <a:spcPct val="0"/>
          </a:spcAft>
          <a:buClrTx/>
          <a:buFontTx/>
          <a:buNone/>
          <a:defRPr sz="1700" dirty="0">
            <a:latin typeface="+mn-ea"/>
            <a:ea typeface="+mn-ea"/>
          </a:defRPr>
        </a:defPPr>
      </a:lst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2293</TotalTime>
  <Words>47</Words>
  <Application>Microsoft Office PowerPoint</Application>
  <PresentationFormat>A4 용지(210x297mm)</PresentationFormat>
  <Paragraphs>16</Paragraphs>
  <Slides>2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</vt:i4>
      </vt:variant>
    </vt:vector>
  </HeadingPairs>
  <TitlesOfParts>
    <vt:vector size="8" baseType="lpstr">
      <vt:lpstr>맑은 고딕</vt:lpstr>
      <vt:lpstr>Arial</vt:lpstr>
      <vt:lpstr>Calibri</vt:lpstr>
      <vt:lpstr>Calibri Light</vt:lpstr>
      <vt:lpstr>Verdana</vt:lpstr>
      <vt:lpstr>Office 테마</vt:lpstr>
      <vt:lpstr>PowerPoint 프레젠테이션</vt:lpstr>
      <vt:lpstr>PowerPoint 프레젠테이션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이성주</dc:creator>
  <cp:lastModifiedBy>조을연</cp:lastModifiedBy>
  <cp:revision>246</cp:revision>
  <cp:lastPrinted>2017-03-01T06:51:34Z</cp:lastPrinted>
  <dcterms:created xsi:type="dcterms:W3CDTF">2016-08-10T19:28:18Z</dcterms:created>
  <dcterms:modified xsi:type="dcterms:W3CDTF">2020-05-20T01:38:02Z</dcterms:modified>
</cp:coreProperties>
</file>