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Default Extension="gif" ContentType="image/gif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notesMasters/notesMaster1.xml" ContentType="application/vnd.openxmlformats-officedocument.presentationml.notes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theme/theme2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notesMasterIdLst>
    <p:notesMasterId r:id="rId8"/>
  </p:notesMasterIdLst>
  <p:sldIdLst>
    <p:sldId id="286" r:id="rId2"/>
    <p:sldId id="282" r:id="rId3"/>
    <p:sldId id="283" r:id="rId4"/>
    <p:sldId id="284" r:id="rId5"/>
    <p:sldId id="285" r:id="rId6"/>
    <p:sldId id="278" r:id="rId7"/>
  </p:sldIdLst>
  <p:sldSz cx="9906000" cy="6858000" type="A4"/>
  <p:notesSz cx="6794500" cy="9906000"/>
  <p:defaultTextStyle>
    <a:defPPr>
      <a:defRPr lang="ko-KR"/>
    </a:defPPr>
    <a:lvl1pPr marL="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1" orient="horz" pos="2160" userDrawn="1">
          <p15:clr>
            <a:srgbClr val="A4A3A4"/>
          </p15:clr>
        </p15:guide>
        <p15:guide id="2" pos="217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F4F93"/>
    <a:srgbClr val="256942"/>
    <a:srgbClr val="0F9D58"/>
    <a:srgbClr val="FAFAFA"/>
    <a:srgbClr val="224F96"/>
    <a:srgbClr val="B1B1B1"/>
    <a:srgbClr val="E4E5E7"/>
    <a:srgbClr val="CA2C43"/>
    <a:srgbClr val="0066B3"/>
    <a:srgbClr val="36363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713" autoAdjust="0"/>
    <p:restoredTop sz="95383" autoAdjust="0"/>
  </p:normalViewPr>
  <p:slideViewPr>
    <p:cSldViewPr snapToGrid="0" showGuides="1">
      <p:cViewPr varScale="1">
        <p:scale>
          <a:sx n="112" d="100"/>
          <a:sy n="112" d="100"/>
        </p:scale>
        <p:origin x="1488" y="102"/>
      </p:cViewPr>
      <p:guideLst>
        <p:guide orient="horz" pos="2160"/>
        <p:guide pos="217"/>
      </p:guideLst>
    </p:cSldViewPr>
  </p:slideViewPr>
  <p:notesTextViewPr>
    <p:cViewPr>
      <p:scale>
        <a:sx n="3" d="2"/>
        <a:sy n="3" d="2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>
      <p:cViewPr varScale="1">
        <p:scale>
          <a:sx n="76" d="100"/>
          <a:sy n="76" d="100"/>
        </p:scale>
        <p:origin x="2178" y="10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notesMaster" Target="notesMasters/notesMaster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tableStyles" Target="tableStyle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theme" Target="theme/theme1.xml"/><Relationship Id="rId5" Type="http://schemas.openxmlformats.org/officeDocument/2006/relationships/slide" Target="slides/slide4.xml"/><Relationship Id="rId10" Type="http://schemas.openxmlformats.org/officeDocument/2006/relationships/viewProps" Target="viewProps.xml"/><Relationship Id="rId4" Type="http://schemas.openxmlformats.org/officeDocument/2006/relationships/slide" Target="slides/slide3.xml"/><Relationship Id="rId9" Type="http://schemas.openxmlformats.org/officeDocument/2006/relationships/presProps" Target="presProps.xml"/></Relationships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머리글 개체 틀 1"/>
          <p:cNvSpPr>
            <a:spLocks noGrp="1"/>
          </p:cNvSpPr>
          <p:nvPr>
            <p:ph type="hdr" sz="quarter"/>
          </p:nvPr>
        </p:nvSpPr>
        <p:spPr>
          <a:xfrm>
            <a:off x="0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3" name="날짜 개체 틀 2"/>
          <p:cNvSpPr>
            <a:spLocks noGrp="1"/>
          </p:cNvSpPr>
          <p:nvPr>
            <p:ph type="dt" idx="1"/>
          </p:nvPr>
        </p:nvSpPr>
        <p:spPr>
          <a:xfrm>
            <a:off x="3848645" y="0"/>
            <a:ext cx="2944283" cy="497020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F794B214-3BC6-45E1-97AC-479B9AC85B42}" type="datetimeFigureOut">
              <a:rPr lang="ko-KR" altLang="en-US" smtClean="0"/>
              <a:t>2017-03-02</a:t>
            </a:fld>
            <a:endParaRPr lang="ko-KR" altLang="en-US"/>
          </a:p>
        </p:txBody>
      </p:sp>
      <p:sp>
        <p:nvSpPr>
          <p:cNvPr id="4" name="슬라이드 이미지 개체 틀 3"/>
          <p:cNvSpPr>
            <a:spLocks noGrp="1" noRot="1" noChangeAspect="1"/>
          </p:cNvSpPr>
          <p:nvPr>
            <p:ph type="sldImg" idx="2"/>
          </p:nvPr>
        </p:nvSpPr>
        <p:spPr>
          <a:xfrm>
            <a:off x="982663" y="1238250"/>
            <a:ext cx="4829175" cy="3343275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ko-KR" altLang="en-US"/>
          </a:p>
        </p:txBody>
      </p:sp>
      <p:sp>
        <p:nvSpPr>
          <p:cNvPr id="5" name="슬라이드 노트 개체 틀 4"/>
          <p:cNvSpPr>
            <a:spLocks noGrp="1"/>
          </p:cNvSpPr>
          <p:nvPr>
            <p:ph type="body" sz="quarter" idx="3"/>
          </p:nvPr>
        </p:nvSpPr>
        <p:spPr>
          <a:xfrm>
            <a:off x="679450" y="4767262"/>
            <a:ext cx="5435600" cy="3900488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ko-KR" altLang="en-US"/>
          </a:p>
        </p:txBody>
      </p:sp>
      <p:sp>
        <p:nvSpPr>
          <p:cNvPr id="6" name="바닥글 개체 틀 5"/>
          <p:cNvSpPr>
            <a:spLocks noGrp="1"/>
          </p:cNvSpPr>
          <p:nvPr>
            <p:ph type="ftr" sz="quarter" idx="4"/>
          </p:nvPr>
        </p:nvSpPr>
        <p:spPr>
          <a:xfrm>
            <a:off x="0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ko-KR" altLang="en-US"/>
          </a:p>
        </p:txBody>
      </p:sp>
      <p:sp>
        <p:nvSpPr>
          <p:cNvPr id="7" name="슬라이드 번호 개체 틀 6"/>
          <p:cNvSpPr>
            <a:spLocks noGrp="1"/>
          </p:cNvSpPr>
          <p:nvPr>
            <p:ph type="sldNum" sz="quarter" idx="5"/>
          </p:nvPr>
        </p:nvSpPr>
        <p:spPr>
          <a:xfrm>
            <a:off x="3848645" y="9408981"/>
            <a:ext cx="2944283" cy="497019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E1256CC9-9D98-468F-8C97-84BD23AFD464}" type="slidenum">
              <a:rPr lang="ko-KR" altLang="en-US" smtClean="0"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60338886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1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2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874559174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슬라이드 이미지 개체 틀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슬라이드 노트 개체 틀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ko-KR" altLang="en-US" dirty="0"/>
          </a:p>
        </p:txBody>
      </p:sp>
      <p:sp>
        <p:nvSpPr>
          <p:cNvPr id="4" name="슬라이드 번호 개체 틀 3"/>
          <p:cNvSpPr>
            <a:spLocks noGrp="1"/>
          </p:cNvSpPr>
          <p:nvPr>
            <p:ph type="sldNum" sz="quarter" idx="10"/>
          </p:nvPr>
        </p:nvSpPr>
        <p:spPr/>
        <p:txBody>
          <a:bodyPr/>
          <a:lstStyle/>
          <a:p>
            <a:fld id="{E1256CC9-9D98-468F-8C97-84BD23AFD464}" type="slidenum">
              <a:rPr lang="ko-KR" altLang="en-US" smtClean="0"/>
              <a:t>4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2463656739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png"/><Relationship Id="rId1" Type="http://schemas.openxmlformats.org/officeDocument/2006/relationships/slideMaster" Target="../slideMasters/slideMaster1.xml"/><Relationship Id="rId4" Type="http://schemas.openxmlformats.org/officeDocument/2006/relationships/image" Target="../media/image5.png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슬라이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09420045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내용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749189019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구역 머리글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921885904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콘텐츠 2개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324083952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비교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80595967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227900825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빈 화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2017-03-02</a:t>
            </a:fld>
            <a:endParaRPr lang="ko-KR" alt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</p:spTree>
    <p:extLst>
      <p:ext uri="{BB962C8B-B14F-4D97-AF65-F5344CB8AC3E}">
        <p14:creationId xmlns:p14="http://schemas.microsoft.com/office/powerpoint/2010/main" val="427293558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콘텐츠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532516785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캡션 있는 그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" name="그림 7"/>
          <p:cNvPicPr>
            <a:picLocks noChangeAspect="1"/>
          </p:cNvPicPr>
          <p:nvPr userDrawn="1"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0" y="6318"/>
            <a:ext cx="9906000" cy="6845363"/>
          </a:xfrm>
          <a:prstGeom prst="rect">
            <a:avLst/>
          </a:prstGeom>
        </p:spPr>
      </p:pic>
      <p:sp>
        <p:nvSpPr>
          <p:cNvPr id="3" name="직사각형 2"/>
          <p:cNvSpPr/>
          <p:nvPr userDrawn="1"/>
        </p:nvSpPr>
        <p:spPr bwMode="auto">
          <a:xfrm>
            <a:off x="723900" y="1320800"/>
            <a:ext cx="2051050" cy="984250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4" name="직사각형 3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sp>
        <p:nvSpPr>
          <p:cNvPr id="2" name="직사각형 1"/>
          <p:cNvSpPr/>
          <p:nvPr userDrawn="1"/>
        </p:nvSpPr>
        <p:spPr bwMode="auto">
          <a:xfrm>
            <a:off x="3640347" y="3709358"/>
            <a:ext cx="6265653" cy="3142323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358984817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제목 및 세로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7" name="그룹 6"/>
          <p:cNvGrpSpPr/>
          <p:nvPr userDrawn="1"/>
        </p:nvGrpSpPr>
        <p:grpSpPr>
          <a:xfrm>
            <a:off x="0" y="0"/>
            <a:ext cx="9925244" cy="6858000"/>
            <a:chOff x="0" y="0"/>
            <a:chExt cx="9925244" cy="6858000"/>
          </a:xfrm>
        </p:grpSpPr>
        <p:grpSp>
          <p:nvGrpSpPr>
            <p:cNvPr id="8" name="그룹 7"/>
            <p:cNvGrpSpPr/>
            <p:nvPr/>
          </p:nvGrpSpPr>
          <p:grpSpPr>
            <a:xfrm>
              <a:off x="0" y="0"/>
              <a:ext cx="9925244" cy="6858000"/>
              <a:chOff x="0" y="0"/>
              <a:chExt cx="9925244" cy="6858000"/>
            </a:xfrm>
          </p:grpSpPr>
          <p:pic>
            <p:nvPicPr>
              <p:cNvPr id="11" name="그림 10"/>
              <p:cNvPicPr>
                <a:picLocks noChangeAspect="1"/>
              </p:cNvPicPr>
              <p:nvPr/>
            </p:nvPicPr>
            <p:blipFill>
              <a:blip r:embed="rId2" cstate="print">
                <a:duotone>
                  <a:schemeClr val="bg2">
                    <a:shade val="45000"/>
                    <a:satMod val="135000"/>
                  </a:schemeClr>
                  <a:prstClr val="white"/>
                </a:duotone>
                <a:extLst>
                  <a:ext uri="{28A0092B-C50C-407E-A947-70E740481C1C}">
                    <a14:useLocalDpi xmlns:a14="http://schemas.microsoft.com/office/drawing/2010/main" val="0"/>
                  </a:ext>
                </a:extLst>
              </a:blip>
              <a:stretch>
                <a:fillRect/>
              </a:stretch>
            </p:blipFill>
            <p:spPr>
              <a:xfrm>
                <a:off x="0" y="0"/>
                <a:ext cx="9925244" cy="6858000"/>
              </a:xfrm>
              <a:prstGeom prst="rect">
                <a:avLst/>
              </a:prstGeom>
            </p:spPr>
          </p:pic>
          <p:sp>
            <p:nvSpPr>
              <p:cNvPr id="12" name="직사각형 11"/>
              <p:cNvSpPr/>
              <p:nvPr/>
            </p:nvSpPr>
            <p:spPr>
              <a:xfrm>
                <a:off x="370936" y="629728"/>
                <a:ext cx="8798943" cy="3545457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ko-KR" altLang="en-US"/>
              </a:p>
            </p:txBody>
          </p:sp>
        </p:grpSp>
        <p:sp>
          <p:nvSpPr>
            <p:cNvPr id="9" name="직사각형 8"/>
            <p:cNvSpPr/>
            <p:nvPr/>
          </p:nvSpPr>
          <p:spPr>
            <a:xfrm>
              <a:off x="957533" y="1742535"/>
              <a:ext cx="7910422" cy="1940943"/>
            </a:xfrm>
            <a:prstGeom prst="rect">
              <a:avLst/>
            </a:prstGeom>
            <a:noFill/>
            <a:ln>
              <a:noFill/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r>
                <a:rPr lang="ko-KR" altLang="en-US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감사합니다</a:t>
              </a:r>
              <a:r>
                <a:rPr lang="en-US" altLang="ko-KR" sz="4800" b="1" dirty="0" smtClean="0">
                  <a:solidFill>
                    <a:srgbClr val="2861A1"/>
                  </a:solidFill>
                  <a:latin typeface="+mj-ea"/>
                  <a:ea typeface="+mj-ea"/>
                </a:rPr>
                <a:t>.</a:t>
              </a:r>
              <a:endParaRPr lang="ko-KR" altLang="en-US" sz="4800" b="1" dirty="0">
                <a:solidFill>
                  <a:srgbClr val="2861A1"/>
                </a:solidFill>
                <a:latin typeface="+mj-ea"/>
                <a:ea typeface="+mj-ea"/>
              </a:endParaRPr>
            </a:p>
          </p:txBody>
        </p:sp>
      </p:grpSp>
      <p:sp>
        <p:nvSpPr>
          <p:cNvPr id="13" name="직사각형 12"/>
          <p:cNvSpPr/>
          <p:nvPr userDrawn="1"/>
        </p:nvSpPr>
        <p:spPr bwMode="auto">
          <a:xfrm>
            <a:off x="609599" y="5202590"/>
            <a:ext cx="2610997" cy="1487278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4048148974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세로 제목 및 텍스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7088986" y="365125"/>
            <a:ext cx="2135981" cy="5811838"/>
          </a:xfrm>
          <a:prstGeom prst="rect">
            <a:avLst/>
          </a:prstGeom>
        </p:spPr>
        <p:txBody>
          <a:bodyPr vert="eaVert"/>
          <a:lstStyle/>
          <a:p>
            <a:r>
              <a:rPr lang="ko-KR" altLang="en-US" smtClean="0"/>
              <a:t>마스터 제목 스타일 편집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681042" y="365125"/>
            <a:ext cx="6284119" cy="5811838"/>
          </a:xfrm>
          <a:prstGeom prst="rect">
            <a:avLst/>
          </a:prstGeom>
        </p:spPr>
        <p:txBody>
          <a:bodyPr vert="eaVert"/>
          <a:lstStyle/>
          <a:p>
            <a:pPr lvl="0"/>
            <a:r>
              <a:rPr lang="ko-KR" altLang="en-US" smtClean="0"/>
              <a:t>마스터 텍스트 스타일을 편집합니다</a:t>
            </a:r>
          </a:p>
          <a:p>
            <a:pPr lvl="1"/>
            <a:r>
              <a:rPr lang="ko-KR" altLang="en-US" smtClean="0"/>
              <a:t>둘째 수준</a:t>
            </a:r>
          </a:p>
          <a:p>
            <a:pPr lvl="2"/>
            <a:r>
              <a:rPr lang="ko-KR" altLang="en-US" smtClean="0"/>
              <a:t>셋째 수준</a:t>
            </a:r>
          </a:p>
          <a:p>
            <a:pPr lvl="3"/>
            <a:r>
              <a:rPr lang="ko-KR" altLang="en-US" smtClean="0"/>
              <a:t>넷째 수준</a:t>
            </a:r>
          </a:p>
          <a:p>
            <a:pPr lvl="4"/>
            <a:r>
              <a:rPr lang="ko-KR" altLang="en-US" smtClean="0"/>
              <a:t>다섯째 수준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67163196-0ABC-400B-8BC9-6DDB6802B5D9}" type="datetimeFigureOut">
              <a:rPr lang="ko-KR" altLang="en-US" smtClean="0"/>
              <a:pPr/>
              <a:t>2017-03-02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ko-KR" alt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3838575" y="6377788"/>
            <a:ext cx="2228850" cy="365125"/>
          </a:xfrm>
          <a:prstGeom prst="rect">
            <a:avLst/>
          </a:prstGeom>
        </p:spPr>
        <p:txBody>
          <a:bodyPr/>
          <a:lstStyle/>
          <a:p>
            <a:fld id="{0CB175EC-8B1A-41CF-A5E0-E0087C48B85B}" type="slidenum">
              <a:rPr lang="ko-KR" altLang="en-US" smtClean="0"/>
              <a:pPr/>
              <a:t>‹#›</a:t>
            </a:fld>
            <a:endParaRPr lang="ko-KR" altLang="en-US"/>
          </a:p>
        </p:txBody>
      </p:sp>
      <p:pic>
        <p:nvPicPr>
          <p:cNvPr id="7" name="Picture 3"/>
          <p:cNvPicPr>
            <a:picLocks noChangeAspect="1" noChangeArrowheads="1"/>
          </p:cNvPicPr>
          <p:nvPr userDrawn="1"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0" y="0"/>
            <a:ext cx="9930135" cy="68580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9" name="슬라이드 번호 개체 틀 3"/>
          <p:cNvSpPr txBox="1">
            <a:spLocks/>
          </p:cNvSpPr>
          <p:nvPr userDrawn="1"/>
        </p:nvSpPr>
        <p:spPr>
          <a:xfrm>
            <a:off x="4721225" y="6527539"/>
            <a:ext cx="498475" cy="234950"/>
          </a:xfrm>
          <a:prstGeom prst="rect">
            <a:avLst/>
          </a:prstGeom>
        </p:spPr>
        <p:txBody>
          <a:bodyPr/>
          <a:lstStyle>
            <a:defPPr>
              <a:defRPr lang="ko-KR"/>
            </a:defPPr>
            <a:lvl1pPr marL="0" algn="l" defTabSz="914400" rtl="0" eaLnBrk="1" latinLnBrk="1" hangingPunct="1">
              <a:defRPr sz="1000" kern="1200" smtClean="0">
                <a:solidFill>
                  <a:schemeClr val="tx1">
                    <a:lumMod val="85000"/>
                    <a:lumOff val="15000"/>
                  </a:schemeClr>
                </a:solidFill>
                <a:latin typeface="맑은 고딕" panose="020B0503020000020004" pitchFamily="50" charset="-127"/>
                <a:ea typeface="맑은 고딕" panose="020B0503020000020004" pitchFamily="50" charset="-127"/>
                <a:cs typeface="+mn-cs"/>
              </a:defRPr>
            </a:lvl1pPr>
            <a:lvl2pPr marL="457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1" hangingPunct="1"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defRPr/>
            </a:pPr>
            <a:fld id="{DBAE8CBC-1523-4211-A822-49478405EFCB}" type="slidenum">
              <a:rPr lang="ko-KR" altLang="en-US" smtClean="0"/>
              <a:pPr algn="ctr">
                <a:defRPr/>
              </a:pPr>
              <a:t>‹#›</a:t>
            </a:fld>
            <a:endParaRPr lang="ko-KR" altLang="en-US" dirty="0"/>
          </a:p>
        </p:txBody>
      </p:sp>
      <p:pic>
        <p:nvPicPr>
          <p:cNvPr id="10" name="그림 9"/>
          <p:cNvPicPr>
            <a:picLocks noChangeAspect="1"/>
          </p:cNvPicPr>
          <p:nvPr userDrawn="1"/>
        </p:nvPicPr>
        <p:blipFill rotWithShape="1"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t="67263" b="11362"/>
          <a:stretch/>
        </p:blipFill>
        <p:spPr>
          <a:xfrm>
            <a:off x="88298" y="6602832"/>
            <a:ext cx="1154715" cy="184920"/>
          </a:xfrm>
          <a:prstGeom prst="rect">
            <a:avLst/>
          </a:prstGeom>
        </p:spPr>
      </p:pic>
      <p:sp>
        <p:nvSpPr>
          <p:cNvPr id="12" name="직사각형 11"/>
          <p:cNvSpPr/>
          <p:nvPr userDrawn="1"/>
        </p:nvSpPr>
        <p:spPr bwMode="auto">
          <a:xfrm>
            <a:off x="57306" y="6249333"/>
            <a:ext cx="1670050" cy="556412"/>
          </a:xfrm>
          <a:prstGeom prst="rect">
            <a:avLst/>
          </a:prstGeom>
          <a:solidFill>
            <a:schemeClr val="bg1"/>
          </a:solidFill>
          <a:ln>
            <a:noFill/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  <p:pic>
        <p:nvPicPr>
          <p:cNvPr id="14" name="그림 13"/>
          <p:cNvPicPr>
            <a:picLocks noChangeAspect="1"/>
          </p:cNvPicPr>
          <p:nvPr userDrawn="1"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9162737" y="138700"/>
            <a:ext cx="567794" cy="23250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52315921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28588" y="6367669"/>
            <a:ext cx="222885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67163196-0ABC-400B-8BC9-6DDB6802B5D9}" type="datetimeFigureOut">
              <a:rPr lang="ko-KR" altLang="en-US" smtClean="0"/>
              <a:pPr/>
              <a:t>2017-03-02</a:t>
            </a:fld>
            <a:endParaRPr lang="ko-KR" alt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6416751" y="6372233"/>
            <a:ext cx="3343275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ko-KR" altLang="en-US" dirty="0"/>
          </a:p>
        </p:txBody>
      </p:sp>
    </p:spTree>
    <p:extLst>
      <p:ext uri="{BB962C8B-B14F-4D97-AF65-F5344CB8AC3E}">
        <p14:creationId xmlns:p14="http://schemas.microsoft.com/office/powerpoint/2010/main" val="1804135727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1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1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1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1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 mod="1">
    <p:ext uri="{27BBF7A9-308A-43DC-89C8-2F10F3537804}">
      <p15:sldGuideLst xmlns:p15="http://schemas.microsoft.com/office/powerpoint/2012/main">
        <p15:guide id="1" orient="horz" pos="4110" userDrawn="1">
          <p15:clr>
            <a:srgbClr val="F26B43"/>
          </p15:clr>
        </p15:guide>
        <p15:guide id="2" pos="3120" userDrawn="1">
          <p15:clr>
            <a:srgbClr val="F26B43"/>
          </p15:clr>
        </p15:guide>
        <p15:guide id="3" pos="81" userDrawn="1">
          <p15:clr>
            <a:srgbClr val="F26B43"/>
          </p15:clr>
        </p15:guide>
        <p15:guide id="4" pos="6159" userDrawn="1">
          <p15:clr>
            <a:srgbClr val="F26B43"/>
          </p15:clr>
        </p15:guide>
        <p15:guide id="5" orient="horz" pos="459" userDrawn="1">
          <p15:clr>
            <a:srgbClr val="F26B43"/>
          </p15:clr>
        </p15:guide>
      </p15:sldGuideLst>
    </p:ext>
  </p:extLst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7.jpeg"/><Relationship Id="rId2" Type="http://schemas.openxmlformats.org/officeDocument/2006/relationships/image" Target="../media/image6.gif"/><Relationship Id="rId1" Type="http://schemas.openxmlformats.org/officeDocument/2006/relationships/slideLayout" Target="../slideLayouts/slideLayout9.xml"/><Relationship Id="rId4" Type="http://schemas.openxmlformats.org/officeDocument/2006/relationships/image" Target="../media/image8.png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9.pn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2.png"/><Relationship Id="rId5" Type="http://schemas.openxmlformats.org/officeDocument/2006/relationships/image" Target="../media/image11.jpeg"/><Relationship Id="rId4" Type="http://schemas.openxmlformats.org/officeDocument/2006/relationships/image" Target="../media/image10.png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1.jpe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5.png"/><Relationship Id="rId4" Type="http://schemas.openxmlformats.org/officeDocument/2006/relationships/image" Target="../media/image14.png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6.pn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1.xml"/><Relationship Id="rId6" Type="http://schemas.openxmlformats.org/officeDocument/2006/relationships/image" Target="../media/image19.png"/><Relationship Id="rId5" Type="http://schemas.openxmlformats.org/officeDocument/2006/relationships/image" Target="../media/image18.jpeg"/><Relationship Id="rId4" Type="http://schemas.openxmlformats.org/officeDocument/2006/relationships/image" Target="../media/image17.png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20.png"/><Relationship Id="rId1" Type="http://schemas.openxmlformats.org/officeDocument/2006/relationships/slideLayout" Target="../slideLayouts/slideLayout11.xml"/><Relationship Id="rId5" Type="http://schemas.openxmlformats.org/officeDocument/2006/relationships/image" Target="../media/image18.jpeg"/><Relationship Id="rId4" Type="http://schemas.openxmlformats.org/officeDocument/2006/relationships/image" Target="../media/image21.png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10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직사각형 11"/>
          <p:cNvSpPr/>
          <p:nvPr/>
        </p:nvSpPr>
        <p:spPr>
          <a:xfrm>
            <a:off x="821870" y="2245361"/>
            <a:ext cx="7407729" cy="4924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r>
              <a:rPr lang="ko-KR" altLang="en-US" sz="2600" b="1" dirty="0" smtClean="0">
                <a:latin typeface="맑은 고딕" panose="020B0503020000020004" pitchFamily="50" charset="-127"/>
              </a:rPr>
              <a:t>우송정보대학 </a:t>
            </a:r>
            <a:r>
              <a:rPr lang="ko-KR" altLang="en-US" sz="2600" b="1" dirty="0" smtClean="0">
                <a:latin typeface="맑은 고딕" panose="020B0503020000020004" pitchFamily="50" charset="-127"/>
              </a:rPr>
              <a:t>스마트캠퍼스 설치 매뉴얼</a:t>
            </a:r>
            <a:endParaRPr lang="en-US" altLang="ko-KR" sz="2600" b="1" dirty="0" smtClean="0">
              <a:latin typeface="맑은 고딕" panose="020B0503020000020004" pitchFamily="50" charset="-127"/>
            </a:endParaRPr>
          </a:p>
        </p:txBody>
      </p:sp>
      <p:sp>
        <p:nvSpPr>
          <p:cNvPr id="3" name="직사각형 2"/>
          <p:cNvSpPr/>
          <p:nvPr/>
        </p:nvSpPr>
        <p:spPr>
          <a:xfrm>
            <a:off x="821870" y="2737804"/>
            <a:ext cx="6228536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altLang="ko-KR" dirty="0"/>
              <a:t>(</a:t>
            </a:r>
            <a:r>
              <a:rPr lang="en-US" altLang="ko-KR" dirty="0" smtClean="0"/>
              <a:t>WOOSONG COLLEGE SMART CAMPUS </a:t>
            </a:r>
            <a:r>
              <a:rPr lang="ko-KR" altLang="en-US" dirty="0" smtClean="0"/>
              <a:t>Installation Manual</a:t>
            </a:r>
            <a:r>
              <a:rPr lang="en-US" altLang="ko-KR" dirty="0"/>
              <a:t>)</a:t>
            </a:r>
            <a:endParaRPr lang="ko-KR" altLang="en-US" dirty="0"/>
          </a:p>
        </p:txBody>
      </p:sp>
      <p:pic>
        <p:nvPicPr>
          <p:cNvPr id="4" name="그림 3"/>
          <p:cNvPicPr>
            <a:picLocks noChangeAspect="1"/>
          </p:cNvPicPr>
          <p:nvPr/>
        </p:nvPicPr>
        <p:blipFill>
          <a:blip r:embed="rId2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4627419" y="3927637"/>
            <a:ext cx="3837592" cy="2878194"/>
          </a:xfrm>
          <a:prstGeom prst="rect">
            <a:avLst/>
          </a:prstGeom>
        </p:spPr>
      </p:pic>
      <p:pic>
        <p:nvPicPr>
          <p:cNvPr id="5" name="그림 4"/>
          <p:cNvPicPr>
            <a:picLocks noChangeAspect="1"/>
          </p:cNvPicPr>
          <p:nvPr/>
        </p:nvPicPr>
        <p:blipFill rotWithShape="1">
          <a:blip r:embed="rId3" cstate="print">
            <a:clrChange>
              <a:clrFrom>
                <a:srgbClr val="FFFFFF"/>
              </a:clrFrom>
              <a:clrTo>
                <a:srgbClr val="FFFFFF">
                  <a:alpha val="0"/>
                </a:srgbClr>
              </a:clrTo>
            </a:clrChange>
            <a:duotone>
              <a:schemeClr val="accent5">
                <a:shade val="45000"/>
                <a:satMod val="135000"/>
              </a:schemeClr>
              <a:prstClr val="white"/>
            </a:duotone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 r="56084"/>
          <a:stretch/>
        </p:blipFill>
        <p:spPr>
          <a:xfrm>
            <a:off x="7601527" y="3861304"/>
            <a:ext cx="2304473" cy="2944527"/>
          </a:xfrm>
          <a:prstGeom prst="rect">
            <a:avLst/>
          </a:prstGeom>
        </p:spPr>
      </p:pic>
      <p:pic>
        <p:nvPicPr>
          <p:cNvPr id="7" name="그림 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888827" y="1491285"/>
            <a:ext cx="1472711" cy="603054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7452769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그림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67153" y="1835072"/>
            <a:ext cx="2631184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Play </a:t>
            </a:r>
            <a:r>
              <a:rPr kumimoji="1" lang="ko-KR" altLang="en-US" sz="1400" b="1" dirty="0" smtClean="0">
                <a:latin typeface="+mn-ea"/>
              </a:rPr>
              <a:t>스토어를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0" name="직사각형 29"/>
          <p:cNvSpPr/>
          <p:nvPr/>
        </p:nvSpPr>
        <p:spPr>
          <a:xfrm>
            <a:off x="1561141" y="273979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29970" y="1835072"/>
            <a:ext cx="2631183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grpSp>
        <p:nvGrpSpPr>
          <p:cNvPr id="7" name="그룹 6"/>
          <p:cNvGrpSpPr/>
          <p:nvPr/>
        </p:nvGrpSpPr>
        <p:grpSpPr>
          <a:xfrm>
            <a:off x="281088" y="327684"/>
            <a:ext cx="2564740" cy="611870"/>
            <a:chOff x="197964" y="327684"/>
            <a:chExt cx="2564740" cy="611870"/>
          </a:xfrm>
        </p:grpSpPr>
        <p:sp>
          <p:nvSpPr>
            <p:cNvPr id="6" name="TextBox 5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19" name="그림 18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4" name="TextBox 23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우송정</a:t>
            </a:r>
            <a:r>
              <a:rPr kumimoji="1" lang="ko-KR" altLang="en-US" sz="1400" b="1" dirty="0">
                <a:latin typeface="+mn-ea"/>
              </a:rPr>
              <a:t>보</a:t>
            </a:r>
            <a:r>
              <a:rPr kumimoji="1" lang="ko-KR" altLang="en-US" sz="1400" b="1" dirty="0" smtClean="0">
                <a:latin typeface="+mn-ea"/>
              </a:rPr>
              <a:t>대학교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pic>
        <p:nvPicPr>
          <p:cNvPr id="42" name="그림 41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277" y="1846965"/>
            <a:ext cx="2631183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  <p:sp>
        <p:nvSpPr>
          <p:cNvPr id="8" name="직사각형 7"/>
          <p:cNvSpPr/>
          <p:nvPr/>
        </p:nvSpPr>
        <p:spPr bwMode="auto">
          <a:xfrm>
            <a:off x="3540856" y="4163016"/>
            <a:ext cx="2631183" cy="800869"/>
          </a:xfrm>
          <a:prstGeom prst="rect">
            <a:avLst/>
          </a:prstGeom>
          <a:noFill/>
          <a:ln w="28575">
            <a:solidFill>
              <a:srgbClr val="FF0000"/>
            </a:solidFill>
          </a:ln>
          <a:effectLst/>
          <a:extLst/>
        </p:spPr>
        <p:txBody>
          <a:bodyPr lIns="82647" tIns="42976" rIns="9918" bIns="42976" rtlCol="0" anchor="ctr"/>
          <a:lstStyle/>
          <a:p>
            <a:pPr algn="ctr" eaLnBrk="1" latinLnBrk="1" hangingPunct="1">
              <a:lnSpc>
                <a:spcPct val="100000"/>
              </a:lnSpc>
              <a:spcAft>
                <a:spcPct val="0"/>
              </a:spcAft>
              <a:buClrTx/>
              <a:buFontTx/>
              <a:buNone/>
            </a:pPr>
            <a:endParaRPr lang="ko-KR" altLang="en-US" sz="1700" dirty="0">
              <a:latin typeface="+mn-ea"/>
              <a:ea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208531776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pic>
        <p:nvPicPr>
          <p:cNvPr id="3" name="그림 2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9976" y="1825113"/>
            <a:ext cx="2631183" cy="467766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1" name="직사각형 20"/>
          <p:cNvSpPr/>
          <p:nvPr/>
        </p:nvSpPr>
        <p:spPr>
          <a:xfrm>
            <a:off x="1665568" y="272096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3" name="그룹 22"/>
          <p:cNvGrpSpPr/>
          <p:nvPr/>
        </p:nvGrpSpPr>
        <p:grpSpPr>
          <a:xfrm>
            <a:off x="261972" y="318540"/>
            <a:ext cx="2564740" cy="611870"/>
            <a:chOff x="197964" y="327684"/>
            <a:chExt cx="2564740" cy="611870"/>
          </a:xfrm>
        </p:grpSpPr>
        <p:sp>
          <p:nvSpPr>
            <p:cNvPr id="24" name="TextBox 23"/>
            <p:cNvSpPr txBox="1"/>
            <p:nvPr/>
          </p:nvSpPr>
          <p:spPr>
            <a:xfrm>
              <a:off x="659243" y="596658"/>
              <a:ext cx="2103461" cy="3139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ko-KR" altLang="en-US" sz="1600" b="1" dirty="0" err="1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안드로이드</a:t>
              </a:r>
              <a:r>
                <a:rPr kumimoji="1" lang="ko-KR" altLang="en-US" sz="16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 설치하기</a:t>
              </a:r>
              <a:endParaRPr kumimoji="1" lang="en-US" altLang="ko-KR" sz="1600" b="1" dirty="0">
                <a:solidFill>
                  <a:schemeClr val="tx1">
                    <a:lumMod val="85000"/>
                    <a:lumOff val="15000"/>
                  </a:schemeClr>
                </a:solidFill>
                <a:latin typeface="HY동녘B" panose="02030600000101010101" pitchFamily="18" charset="-127"/>
                <a:ea typeface="HY동녘B" panose="02030600000101010101" pitchFamily="18" charset="-127"/>
                <a:cs typeface="Arial" pitchFamily="34" charset="0"/>
              </a:endParaRPr>
            </a:p>
          </p:txBody>
        </p:sp>
        <p:pic>
          <p:nvPicPr>
            <p:cNvPr id="25" name="그림 24"/>
            <p:cNvPicPr>
              <a:picLocks noChangeAspect="1"/>
            </p:cNvPicPr>
            <p:nvPr/>
          </p:nvPicPr>
          <p:blipFill rotWithShape="1">
            <a:blip r:embed="rId3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49177"/>
            <a:stretch/>
          </p:blipFill>
          <p:spPr>
            <a:xfrm>
              <a:off x="197964" y="327684"/>
              <a:ext cx="554182" cy="611870"/>
            </a:xfrm>
            <a:prstGeom prst="rect">
              <a:avLst/>
            </a:prstGeom>
          </p:spPr>
        </p:pic>
        <p:sp>
          <p:nvSpPr>
            <p:cNvPr id="26" name="TextBox 25"/>
            <p:cNvSpPr txBox="1"/>
            <p:nvPr/>
          </p:nvSpPr>
          <p:spPr>
            <a:xfrm>
              <a:off x="682191" y="347387"/>
              <a:ext cx="1834861" cy="286232"/>
            </a:xfrm>
            <a:prstGeom prst="rect">
              <a:avLst/>
            </a:prstGeom>
            <a:noFill/>
          </p:spPr>
          <p:txBody>
            <a:bodyPr wrap="none" rtlCol="0">
              <a:spAutoFit/>
            </a:bodyPr>
            <a:lstStyle/>
            <a:p>
              <a:pPr lvl="0" defTabSz="762000" fontAlgn="base" latinLnBrk="0">
                <a:lnSpc>
                  <a:spcPct val="90000"/>
                </a:lnSpc>
                <a:spcBef>
                  <a:spcPct val="70000"/>
                </a:spcBef>
                <a:spcAft>
                  <a:spcPct val="0"/>
                </a:spcAft>
                <a:tabLst>
                  <a:tab pos="5648325" algn="l"/>
                </a:tabLst>
                <a:defRPr/>
              </a:pPr>
              <a:r>
                <a:rPr kumimoji="1" lang="en-US" altLang="ko-KR" sz="1400" b="1" dirty="0" smtClean="0">
                  <a:solidFill>
                    <a:schemeClr val="tx1">
                      <a:lumMod val="85000"/>
                      <a:lumOff val="15000"/>
                    </a:schemeClr>
                  </a:solidFill>
                  <a:latin typeface="+mn-ea"/>
                  <a:cs typeface="Arial" pitchFamily="34" charset="0"/>
                </a:rPr>
                <a:t>Mobile Android OS</a:t>
              </a:r>
            </a:p>
          </p:txBody>
        </p:sp>
      </p:grp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우송정보대학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pic>
        <p:nvPicPr>
          <p:cNvPr id="28" name="그림 27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63925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29" name="그림 28"/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8384" y="1822773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666772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우송정보대학 </a:t>
            </a:r>
            <a:r>
              <a:rPr kumimoji="1" lang="ko-KR" altLang="en-US" sz="1400" b="1" dirty="0" smtClean="0">
                <a:latin typeface="+mn-ea"/>
              </a:rPr>
              <a:t>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</p:spTree>
    <p:extLst>
      <p:ext uri="{BB962C8B-B14F-4D97-AF65-F5344CB8AC3E}">
        <p14:creationId xmlns:p14="http://schemas.microsoft.com/office/powerpoint/2010/main" val="190774859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5" name="그림 5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02277" y="1832732"/>
            <a:ext cx="2631184" cy="4679999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9" name="그림 48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43483" y="1844625"/>
            <a:ext cx="2631184" cy="4679999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29" name="TextBox 28"/>
          <p:cNvSpPr txBox="1"/>
          <p:nvPr/>
        </p:nvSpPr>
        <p:spPr>
          <a:xfrm>
            <a:off x="533948" y="1179564"/>
            <a:ext cx="2457538" cy="73866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lnSpc>
                <a:spcPct val="150000"/>
              </a:lnSpc>
            </a:pPr>
            <a:r>
              <a:rPr kumimoji="1" lang="en-US" altLang="ko-KR" sz="1200" dirty="0" smtClean="0"/>
              <a:t>  </a:t>
            </a:r>
            <a:r>
              <a:rPr kumimoji="1" lang="en-US" altLang="ko-KR" sz="1400" b="1" dirty="0" smtClean="0">
                <a:latin typeface="+mn-ea"/>
              </a:rPr>
              <a:t>App Store</a:t>
            </a:r>
            <a:r>
              <a:rPr kumimoji="1" lang="ko-KR" altLang="en-US" sz="1400" b="1" dirty="0" smtClean="0">
                <a:latin typeface="+mn-ea"/>
              </a:rPr>
              <a:t>를 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  <a:p>
            <a:pPr>
              <a:lnSpc>
                <a:spcPct val="150000"/>
              </a:lnSpc>
            </a:pPr>
            <a:endParaRPr kumimoji="1" lang="en-US" altLang="ko-KR" sz="1400" b="1" dirty="0" smtClean="0">
              <a:latin typeface="+mn-ea"/>
            </a:endParaRPr>
          </a:p>
        </p:txBody>
      </p:sp>
      <p:sp>
        <p:nvSpPr>
          <p:cNvPr id="31" name="직사각형 30"/>
          <p:cNvSpPr/>
          <p:nvPr/>
        </p:nvSpPr>
        <p:spPr>
          <a:xfrm>
            <a:off x="3533509" y="1302938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2" name="직사각형 31"/>
          <p:cNvSpPr/>
          <p:nvPr/>
        </p:nvSpPr>
        <p:spPr>
          <a:xfrm>
            <a:off x="360302" y="1303774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6822436" y="1302937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grpSp>
        <p:nvGrpSpPr>
          <p:cNvPr id="2" name="그룹 1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45" name="그림 44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7" name="그룹 6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6" name="TextBox 5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24" name="TextBox 23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  <p:sp>
        <p:nvSpPr>
          <p:cNvPr id="25" name="TextBox 24"/>
          <p:cNvSpPr txBox="1"/>
          <p:nvPr/>
        </p:nvSpPr>
        <p:spPr>
          <a:xfrm>
            <a:off x="3733257" y="1247092"/>
            <a:ext cx="247059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err="1" smtClean="0"/>
              <a:t>검색창에</a:t>
            </a:r>
            <a:r>
              <a:rPr kumimoji="1" lang="ko-KR" altLang="en-US" sz="1400" b="1" dirty="0" smtClean="0"/>
              <a:t> </a:t>
            </a:r>
            <a:r>
              <a:rPr kumimoji="1" lang="ko-KR" altLang="en-US" sz="1400" b="1" dirty="0" smtClean="0">
                <a:latin typeface="+mn-ea"/>
              </a:rPr>
              <a:t>우송정보대학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latin typeface="+mn-ea"/>
              </a:rPr>
              <a:t>스마트캠퍼스 검색합니다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44" name="TextBox 43"/>
          <p:cNvSpPr txBox="1"/>
          <p:nvPr/>
        </p:nvSpPr>
        <p:spPr>
          <a:xfrm>
            <a:off x="7051941" y="1236487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ko-KR" altLang="en-US" sz="1400" b="1" dirty="0" smtClean="0">
                <a:latin typeface="+mn-ea"/>
              </a:rPr>
              <a:t>다운로드 및 설치를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실행합니다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endParaRPr kumimoji="1" lang="en-US" altLang="ko-KR" sz="1400" dirty="0" smtClean="0">
              <a:latin typeface="+mn-ea"/>
            </a:endParaRPr>
          </a:p>
        </p:txBody>
      </p:sp>
      <p:pic>
        <p:nvPicPr>
          <p:cNvPr id="46" name="그림 45"/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44488" y="1832732"/>
            <a:ext cx="2631184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47" name="직사각형 46"/>
          <p:cNvSpPr/>
          <p:nvPr/>
        </p:nvSpPr>
        <p:spPr>
          <a:xfrm>
            <a:off x="344488" y="199765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1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4" name="직사각형 63"/>
          <p:cNvSpPr/>
          <p:nvPr/>
        </p:nvSpPr>
        <p:spPr>
          <a:xfrm>
            <a:off x="3542282" y="222375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2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65" name="직사각형 64"/>
          <p:cNvSpPr/>
          <p:nvPr/>
        </p:nvSpPr>
        <p:spPr>
          <a:xfrm>
            <a:off x="6787665" y="222375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3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val="62439522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2" name="그림 4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6874446" y="1792390"/>
            <a:ext cx="2631184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45" name="그림 44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59329" y="1792390"/>
            <a:ext cx="2632500" cy="4680000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37" name="그림 36"/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358720" y="1822773"/>
            <a:ext cx="2631184" cy="4679999"/>
          </a:xfrm>
          <a:prstGeom prst="rect">
            <a:avLst/>
          </a:prstGeom>
          <a:ln>
            <a:solidFill>
              <a:schemeClr val="bg2">
                <a:lumMod val="90000"/>
              </a:schemeClr>
            </a:solidFill>
          </a:ln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sp>
        <p:nvSpPr>
          <p:cNvPr id="17" name="직사각형 16"/>
          <p:cNvSpPr/>
          <p:nvPr/>
        </p:nvSpPr>
        <p:spPr>
          <a:xfrm>
            <a:off x="358720" y="1263009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1" name="직사각형 20"/>
          <p:cNvSpPr/>
          <p:nvPr/>
        </p:nvSpPr>
        <p:spPr>
          <a:xfrm>
            <a:off x="363737" y="212524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4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27" name="TextBox 26"/>
          <p:cNvSpPr txBox="1"/>
          <p:nvPr/>
        </p:nvSpPr>
        <p:spPr>
          <a:xfrm>
            <a:off x="523622" y="1225054"/>
            <a:ext cx="2457538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우송정보대학 </a:t>
            </a:r>
            <a:r>
              <a:rPr kumimoji="1" lang="ko-KR" altLang="en-US" sz="1400" b="1" dirty="0" err="1" smtClean="0">
                <a:latin typeface="+mn-ea"/>
              </a:rPr>
              <a:t>런처아이콘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스마트폰에</a:t>
            </a:r>
            <a:r>
              <a:rPr kumimoji="1" lang="ko-KR" altLang="en-US" sz="1400" b="1" dirty="0" smtClean="0">
                <a:latin typeface="+mn-ea"/>
              </a:rPr>
              <a:t> 생성됩니다</a:t>
            </a:r>
            <a:r>
              <a:rPr kumimoji="1" lang="en-US" altLang="ko-KR" sz="1400" b="1" dirty="0" smtClean="0">
                <a:latin typeface="+mn-ea"/>
              </a:rPr>
              <a:t>.</a:t>
            </a:r>
          </a:p>
        </p:txBody>
      </p:sp>
      <p:sp>
        <p:nvSpPr>
          <p:cNvPr id="19" name="직사각형 18"/>
          <p:cNvSpPr/>
          <p:nvPr/>
        </p:nvSpPr>
        <p:spPr>
          <a:xfrm>
            <a:off x="3645212" y="4174170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3" name="직사각형 32"/>
          <p:cNvSpPr/>
          <p:nvPr/>
        </p:nvSpPr>
        <p:spPr>
          <a:xfrm>
            <a:off x="3559329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5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4" name="TextBox 33"/>
          <p:cNvSpPr txBox="1"/>
          <p:nvPr/>
        </p:nvSpPr>
        <p:spPr>
          <a:xfrm>
            <a:off x="3724230" y="1269170"/>
            <a:ext cx="2637096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 </a:t>
            </a:r>
            <a:r>
              <a:rPr kumimoji="1" lang="ko-KR" altLang="en-US" sz="1400" b="1" dirty="0" smtClean="0">
                <a:latin typeface="+mn-ea"/>
              </a:rPr>
              <a:t>로그인 아이디와 비밀번호는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en-US" altLang="ko-KR" sz="1400" b="1" dirty="0">
                <a:latin typeface="+mn-ea"/>
              </a:rPr>
              <a:t> </a:t>
            </a:r>
            <a:r>
              <a:rPr kumimoji="1" lang="ko-KR" altLang="en-US" sz="1400" b="1" dirty="0" smtClean="0">
                <a:solidFill>
                  <a:srgbClr val="FF0000"/>
                </a:solidFill>
                <a:latin typeface="+mn-ea"/>
              </a:rPr>
              <a:t>대학정보시스템과 동일합니다</a:t>
            </a:r>
            <a:r>
              <a:rPr kumimoji="1" lang="en-US" altLang="ko-KR" sz="1400" b="1" dirty="0" smtClean="0">
                <a:solidFill>
                  <a:srgbClr val="FF0000"/>
                </a:solidFill>
                <a:latin typeface="+mn-ea"/>
              </a:rPr>
              <a:t>.</a:t>
            </a:r>
          </a:p>
        </p:txBody>
      </p:sp>
      <p:sp>
        <p:nvSpPr>
          <p:cNvPr id="35" name="직사각형 34"/>
          <p:cNvSpPr/>
          <p:nvPr/>
        </p:nvSpPr>
        <p:spPr>
          <a:xfrm>
            <a:off x="6878384" y="1307125"/>
            <a:ext cx="229505" cy="229505"/>
          </a:xfrm>
          <a:prstGeom prst="rect">
            <a:avLst/>
          </a:prstGeom>
          <a:solidFill>
            <a:srgbClr val="FF0000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lIns="0" rIns="0" rtlCol="0" anchor="ctr"/>
          <a:lstStyle/>
          <a:p>
            <a:pPr algn="ctr"/>
            <a:r>
              <a:rPr lang="en-US" altLang="ko-KR" sz="1000" b="1" dirty="0" smtClean="0">
                <a:solidFill>
                  <a:schemeClr val="bg1"/>
                </a:solidFill>
                <a:latin typeface="Verdana" panose="020B0604030504040204" pitchFamily="34" charset="0"/>
                <a:ea typeface="Verdana" panose="020B0604030504040204" pitchFamily="34" charset="0"/>
                <a:cs typeface="Verdana" panose="020B0604030504040204" pitchFamily="34" charset="0"/>
              </a:rPr>
              <a:t>6</a:t>
            </a:r>
            <a:endParaRPr lang="ko-KR" altLang="en-US" sz="1000" b="1" dirty="0">
              <a:solidFill>
                <a:schemeClr val="bg1"/>
              </a:solidFill>
              <a:latin typeface="Verdana" panose="020B0604030504040204" pitchFamily="34" charset="0"/>
              <a:cs typeface="Verdana" panose="020B0604030504040204" pitchFamily="34" charset="0"/>
            </a:endParaRPr>
          </a:p>
        </p:txBody>
      </p:sp>
      <p:sp>
        <p:nvSpPr>
          <p:cNvPr id="36" name="TextBox 35"/>
          <p:cNvSpPr txBox="1"/>
          <p:nvPr/>
        </p:nvSpPr>
        <p:spPr>
          <a:xfrm>
            <a:off x="7043285" y="1269170"/>
            <a:ext cx="2699429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kumimoji="1" lang="en-US" altLang="ko-KR" sz="1200" dirty="0" smtClean="0"/>
              <a:t> </a:t>
            </a:r>
            <a:r>
              <a:rPr kumimoji="1" lang="ko-KR" altLang="en-US" sz="1400" b="1" smtClean="0">
                <a:latin typeface="+mn-ea"/>
              </a:rPr>
              <a:t>우송정보대학 </a:t>
            </a:r>
            <a:r>
              <a:rPr kumimoji="1" lang="ko-KR" altLang="en-US" sz="1400" b="1" dirty="0" smtClean="0">
                <a:latin typeface="+mn-ea"/>
              </a:rPr>
              <a:t>스마트캠퍼스</a:t>
            </a:r>
            <a:endParaRPr kumimoji="1" lang="en-US" altLang="ko-KR" sz="1400" b="1" dirty="0" smtClean="0">
              <a:latin typeface="+mn-ea"/>
            </a:endParaRPr>
          </a:p>
          <a:p>
            <a:r>
              <a:rPr kumimoji="1" lang="ko-KR" altLang="en-US" sz="1400" b="1" dirty="0" smtClean="0">
                <a:latin typeface="+mn-ea"/>
              </a:rPr>
              <a:t> </a:t>
            </a:r>
            <a:r>
              <a:rPr kumimoji="1" lang="ko-KR" altLang="en-US" sz="1400" b="1" dirty="0" err="1" smtClean="0">
                <a:latin typeface="+mn-ea"/>
              </a:rPr>
              <a:t>메인화면이</a:t>
            </a:r>
            <a:r>
              <a:rPr kumimoji="1" lang="ko-KR" altLang="en-US" sz="1400" b="1" dirty="0" smtClean="0">
                <a:latin typeface="+mn-ea"/>
              </a:rPr>
              <a:t> 나타납니다</a:t>
            </a:r>
            <a:r>
              <a:rPr kumimoji="1" lang="en-US" altLang="ko-KR" sz="1400" b="1" dirty="0" smtClean="0">
                <a:latin typeface="+mn-ea"/>
              </a:rPr>
              <a:t>.</a:t>
            </a:r>
            <a:r>
              <a:rPr kumimoji="1" lang="ko-KR" altLang="en-US" sz="1400" b="1" dirty="0" smtClean="0">
                <a:latin typeface="+mn-ea"/>
              </a:rPr>
              <a:t> </a:t>
            </a:r>
            <a:endParaRPr kumimoji="1" lang="en-US" altLang="ko-KR" sz="1400" b="1" dirty="0" smtClean="0">
              <a:solidFill>
                <a:srgbClr val="FF0000"/>
              </a:solidFill>
              <a:latin typeface="+mn-ea"/>
            </a:endParaRPr>
          </a:p>
        </p:txBody>
      </p:sp>
      <p:grpSp>
        <p:nvGrpSpPr>
          <p:cNvPr id="18" name="그룹 17"/>
          <p:cNvGrpSpPr/>
          <p:nvPr/>
        </p:nvGrpSpPr>
        <p:grpSpPr>
          <a:xfrm>
            <a:off x="327473" y="313359"/>
            <a:ext cx="2678655" cy="611870"/>
            <a:chOff x="327473" y="313359"/>
            <a:chExt cx="2678655" cy="611870"/>
          </a:xfrm>
        </p:grpSpPr>
        <p:pic>
          <p:nvPicPr>
            <p:cNvPr id="20" name="그림 19"/>
            <p:cNvPicPr>
              <a:picLocks noChangeAspect="1"/>
            </p:cNvPicPr>
            <p:nvPr/>
          </p:nvPicPr>
          <p:blipFill rotWithShape="1">
            <a:blip r:embed="rId5" cstate="print">
              <a:clrChange>
                <a:clrFrom>
                  <a:srgbClr val="FFFFFF"/>
                </a:clrFrom>
                <a:clrTo>
                  <a:srgbClr val="FFFFFF">
                    <a:alpha val="0"/>
                  </a:srgbClr>
                </a:clrTo>
              </a:clrChange>
              <a:duotone>
                <a:schemeClr val="accent5">
                  <a:shade val="45000"/>
                  <a:satMod val="135000"/>
                </a:schemeClr>
                <a:prstClr val="white"/>
              </a:duotone>
              <a:extLst>
                <a:ext uri="{28A0092B-C50C-407E-A947-70E740481C1C}">
                  <a14:useLocalDpi xmlns:a14="http://schemas.microsoft.com/office/drawing/2010/main" val="0"/>
                </a:ext>
              </a:extLst>
            </a:blip>
            <a:srcRect l="838" r="51062"/>
            <a:stretch/>
          </p:blipFill>
          <p:spPr>
            <a:xfrm>
              <a:off x="327473" y="313359"/>
              <a:ext cx="530745" cy="611870"/>
            </a:xfrm>
            <a:prstGeom prst="rect">
              <a:avLst/>
            </a:prstGeom>
          </p:spPr>
        </p:pic>
        <p:grpSp>
          <p:nvGrpSpPr>
            <p:cNvPr id="22" name="그룹 21"/>
            <p:cNvGrpSpPr/>
            <p:nvPr/>
          </p:nvGrpSpPr>
          <p:grpSpPr>
            <a:xfrm>
              <a:off x="742367" y="347387"/>
              <a:ext cx="2263761" cy="563203"/>
              <a:chOff x="659243" y="347387"/>
              <a:chExt cx="2263761" cy="563203"/>
            </a:xfrm>
          </p:grpSpPr>
          <p:sp>
            <p:nvSpPr>
              <p:cNvPr id="30" name="TextBox 29"/>
              <p:cNvSpPr txBox="1"/>
              <p:nvPr/>
            </p:nvSpPr>
            <p:spPr>
              <a:xfrm>
                <a:off x="659243" y="596658"/>
                <a:ext cx="2263761" cy="3139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I-OS(</a:t>
                </a:r>
                <a:r>
                  <a:rPr kumimoji="1" lang="ko-KR" altLang="en-US" sz="1600" b="1" dirty="0" err="1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아이폰</a:t>
                </a:r>
                <a:r>
                  <a:rPr kumimoji="1" lang="en-US" altLang="ko-KR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)</a:t>
                </a:r>
                <a:r>
                  <a:rPr kumimoji="1" lang="ko-KR" altLang="en-US" sz="16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 설치하기</a:t>
                </a:r>
                <a:endParaRPr kumimoji="1" lang="en-US" altLang="ko-KR" sz="1600" b="1" dirty="0">
                  <a:solidFill>
                    <a:schemeClr val="tx1">
                      <a:lumMod val="85000"/>
                      <a:lumOff val="15000"/>
                    </a:schemeClr>
                  </a:solidFill>
                  <a:latin typeface="HY동녘B" panose="02030600000101010101" pitchFamily="18" charset="-127"/>
                  <a:ea typeface="HY동녘B" panose="02030600000101010101" pitchFamily="18" charset="-127"/>
                  <a:cs typeface="Arial" pitchFamily="34" charset="0"/>
                </a:endParaRPr>
              </a:p>
            </p:txBody>
          </p:sp>
          <p:sp>
            <p:nvSpPr>
              <p:cNvPr id="31" name="TextBox 30"/>
              <p:cNvSpPr txBox="1"/>
              <p:nvPr/>
            </p:nvSpPr>
            <p:spPr>
              <a:xfrm>
                <a:off x="682191" y="347387"/>
                <a:ext cx="1645002" cy="286232"/>
              </a:xfrm>
              <a:prstGeom prst="rect">
                <a:avLst/>
              </a:prstGeom>
              <a:noFill/>
            </p:spPr>
            <p:txBody>
              <a:bodyPr wrap="none" rtlCol="0">
                <a:spAutoFit/>
              </a:bodyPr>
              <a:lstStyle/>
              <a:p>
                <a:pPr lvl="0" defTabSz="762000" fontAlgn="base" latinLnBrk="0">
                  <a:lnSpc>
                    <a:spcPct val="90000"/>
                  </a:lnSpc>
                  <a:spcBef>
                    <a:spcPct val="70000"/>
                  </a:spcBef>
                  <a:spcAft>
                    <a:spcPct val="0"/>
                  </a:spcAft>
                  <a:tabLst>
                    <a:tab pos="5648325" algn="l"/>
                  </a:tabLst>
                  <a:defRPr/>
                </a:pPr>
                <a:r>
                  <a:rPr kumimoji="1" lang="en-US" altLang="ko-KR" sz="1400" b="1" dirty="0" smtClean="0">
                    <a:solidFill>
                      <a:schemeClr val="tx1">
                        <a:lumMod val="85000"/>
                        <a:lumOff val="15000"/>
                      </a:schemeClr>
                    </a:solidFill>
                    <a:latin typeface="+mn-ea"/>
                    <a:cs typeface="Arial" pitchFamily="34" charset="0"/>
                  </a:rPr>
                  <a:t>Mobile Apple OS</a:t>
                </a:r>
              </a:p>
            </p:txBody>
          </p:sp>
        </p:grpSp>
      </p:grpSp>
    </p:spTree>
    <p:extLst>
      <p:ext uri="{BB962C8B-B14F-4D97-AF65-F5344CB8AC3E}">
        <p14:creationId xmlns:p14="http://schemas.microsoft.com/office/powerpoint/2010/main" val="75502534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43727795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Office 테마">
  <a:themeElements>
    <a:clrScheme name="Office 테마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 테마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 테마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spDef>
      <a:spPr bwMode="auto">
        <a:solidFill>
          <a:schemeClr val="bg1">
            <a:lumMod val="95000"/>
          </a:schemeClr>
        </a:solidFill>
        <a:ln>
          <a:noFill/>
        </a:ln>
        <a:effectLst/>
        <a:extLst/>
      </a:spPr>
      <a:bodyPr lIns="82647" tIns="42976" rIns="9918" bIns="42976"/>
      <a:lstStyle>
        <a:defPPr algn="ctr" eaLnBrk="1" latinLnBrk="1" hangingPunct="1">
          <a:lnSpc>
            <a:spcPct val="100000"/>
          </a:lnSpc>
          <a:spcAft>
            <a:spcPct val="0"/>
          </a:spcAft>
          <a:buClrTx/>
          <a:buFontTx/>
          <a:buNone/>
          <a:defRPr sz="1700" dirty="0">
            <a:latin typeface="+mn-ea"/>
            <a:ea typeface="+mn-ea"/>
          </a:defRPr>
        </a:defPPr>
      </a:lstStyle>
    </a:spDef>
  </a:objectDefaults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2.xml><?xml version="1.0" encoding="utf-8"?>
<a:theme xmlns:a="http://schemas.openxmlformats.org/drawingml/2006/main" name="Office 테마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맑은 고딕" panose="020F03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맑은 고딕" panose="020F0502020204030204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Flow</Template>
  <TotalTime>2229</TotalTime>
  <Words>139</Words>
  <Application>Microsoft Office PowerPoint</Application>
  <PresentationFormat>A4 용지(210x297mm)</PresentationFormat>
  <Paragraphs>54</Paragraphs>
  <Slides>6</Slides>
  <Notes>2</Notes>
  <HiddenSlides>0</HiddenSlides>
  <MMClips>0</MMClips>
  <ScaleCrop>false</ScaleCrop>
  <HeadingPairs>
    <vt:vector size="6" baseType="variant">
      <vt:variant>
        <vt:lpstr>사용한 글꼴</vt:lpstr>
      </vt:variant>
      <vt:variant>
        <vt:i4>6</vt:i4>
      </vt:variant>
      <vt:variant>
        <vt:lpstr>테마</vt:lpstr>
      </vt:variant>
      <vt:variant>
        <vt:i4>1</vt:i4>
      </vt:variant>
      <vt:variant>
        <vt:lpstr>슬라이드 제목</vt:lpstr>
      </vt:variant>
      <vt:variant>
        <vt:i4>6</vt:i4>
      </vt:variant>
    </vt:vector>
  </HeadingPairs>
  <TitlesOfParts>
    <vt:vector size="13" baseType="lpstr">
      <vt:lpstr>HY동녘B</vt:lpstr>
      <vt:lpstr>맑은 고딕</vt:lpstr>
      <vt:lpstr>Arial</vt:lpstr>
      <vt:lpstr>Calibri</vt:lpstr>
      <vt:lpstr>Calibri Light</vt:lpstr>
      <vt:lpstr>Verdana</vt:lpstr>
      <vt:lpstr>Office 테마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  <vt:lpstr>PowerPoint 프레젠테이션</vt:lpstr>
    </vt:vector>
  </TitlesOfParts>
  <Company>Microsoft</Company>
  <LinksUpToDate>false</LinksUpToDate>
  <SharedDoc>false</SharedDoc>
  <HyperlinksChanged>false</HyperlinksChanged>
  <AppVersion>15.0000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프레젠테이션</dc:title>
  <dc:creator>이성주</dc:creator>
  <cp:lastModifiedBy>LYS7230</cp:lastModifiedBy>
  <cp:revision>244</cp:revision>
  <cp:lastPrinted>2017-02-13T09:56:52Z</cp:lastPrinted>
  <dcterms:created xsi:type="dcterms:W3CDTF">2016-08-10T19:28:18Z</dcterms:created>
  <dcterms:modified xsi:type="dcterms:W3CDTF">2017-03-02T05:28:12Z</dcterms:modified>
</cp:coreProperties>
</file>