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2" r:id="rId3"/>
    <p:sldId id="261" r:id="rId4"/>
    <p:sldId id="263" r:id="rId5"/>
    <p:sldId id="264" r:id="rId6"/>
    <p:sldId id="265" r:id="rId7"/>
    <p:sldId id="266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E386A-D725-43E8-AD0D-246F168845E7}" type="datetimeFigureOut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8B28-7FC8-47E4-B31C-CC22B2C38C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15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BB9CD-0643-45ED-A784-05DD728F1A3C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0298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22B5B-DAC4-4DDD-B239-F534642362D9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3054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F5F9D-0DF0-4D25-983E-BCE2A19E258E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2944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3F3DB-8998-4A5B-944B-371720FAF245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4003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71565-6679-47FE-BBF4-753218B5D6DA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1554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17A4-E4EA-4B00-9758-84719430BF73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0163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B009-481D-47CF-9DBE-ACAD18387D29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84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C03D9-E349-442B-B0EC-ADF7CA866616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5726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B715-29F7-4F2E-A44D-C434274085DC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6530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C1006-F4B0-4F5A-A78E-140AF71754C7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4983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201D2-BB64-42C4-8846-0FEB7D652DF7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1787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0C8CC-7E70-4C96-A03F-AA607D80A011}" type="datetime1">
              <a:rPr lang="ko-KR" altLang="en-US" smtClean="0"/>
              <a:t>2019-07-04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D6394-320B-4720-8372-7BB7E518F7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1016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ctrTitle"/>
          </p:nvPr>
        </p:nvSpPr>
        <p:spPr>
          <a:xfrm>
            <a:off x="1524000" y="1439234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 sz="4000" dirty="0" smtClean="0"/>
              <a:t>대학정보시스템 온라인 휴학 신청 방법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(</a:t>
            </a:r>
            <a:r>
              <a:rPr lang="ko-KR" altLang="en-US" sz="4000" dirty="0" err="1" smtClean="0"/>
              <a:t>일반휴학</a:t>
            </a:r>
            <a:r>
              <a:rPr lang="en-US" altLang="ko-KR" sz="4000" dirty="0" smtClean="0"/>
              <a:t>)</a:t>
            </a:r>
            <a:endParaRPr lang="ko-KR" altLang="en-US" sz="400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661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007" y="258278"/>
            <a:ext cx="8766887" cy="609807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2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430196" y="1912971"/>
            <a:ext cx="932503" cy="1539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27906" y="1912971"/>
            <a:ext cx="295027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●대학정보시스템 </a:t>
            </a:r>
            <a:r>
              <a:rPr lang="ko-KR" altLang="en-US" sz="1400" dirty="0" smtClean="0">
                <a:effectLst/>
              </a:rPr>
              <a:t>→ 학사관리→</a:t>
            </a:r>
            <a:endParaRPr lang="en-US" altLang="ko-KR" sz="1400" dirty="0" smtClean="0">
              <a:effectLst/>
            </a:endParaRPr>
          </a:p>
          <a:p>
            <a:r>
              <a:rPr lang="ko-KR" altLang="en-US" sz="1400" dirty="0" smtClean="0">
                <a:effectLst/>
              </a:rPr>
              <a:t>   학적 → </a:t>
            </a:r>
            <a:r>
              <a:rPr lang="ko-KR" altLang="en-US" sz="1400" dirty="0" err="1" smtClean="0">
                <a:effectLst/>
              </a:rPr>
              <a:t>학적변동</a:t>
            </a:r>
            <a:r>
              <a:rPr lang="ko-KR" altLang="en-US" sz="1400" dirty="0" smtClean="0">
                <a:effectLst/>
              </a:rPr>
              <a:t> →</a:t>
            </a:r>
            <a:r>
              <a:rPr lang="ko-KR" altLang="en-US" sz="1400" dirty="0" err="1" smtClean="0">
                <a:solidFill>
                  <a:srgbClr val="FF0000"/>
                </a:solidFill>
                <a:effectLst/>
              </a:rPr>
              <a:t>휴학신청</a:t>
            </a:r>
            <a:r>
              <a:rPr lang="en-US" altLang="ko-KR" sz="1400" dirty="0" smtClean="0">
                <a:solidFill>
                  <a:srgbClr val="FF0000"/>
                </a:solidFill>
                <a:effectLst/>
              </a:rPr>
              <a:t>(</a:t>
            </a:r>
            <a:r>
              <a:rPr lang="ko-KR" altLang="en-US" sz="1400" dirty="0" smtClean="0">
                <a:solidFill>
                  <a:srgbClr val="FF0000"/>
                </a:solidFill>
                <a:effectLst/>
              </a:rPr>
              <a:t>정</a:t>
            </a:r>
            <a:r>
              <a:rPr lang="en-US" altLang="ko-KR" sz="1400" dirty="0" smtClean="0">
                <a:solidFill>
                  <a:srgbClr val="FF0000"/>
                </a:solidFill>
                <a:effectLst/>
              </a:rPr>
              <a:t>)</a:t>
            </a:r>
            <a:r>
              <a:rPr lang="ko-KR" altLang="en-US" sz="1400" dirty="0" smtClean="0">
                <a:effectLst/>
              </a:rPr>
              <a:t>    </a:t>
            </a:r>
            <a:endParaRPr lang="ko-KR" altLang="en-US" sz="1400" dirty="0"/>
          </a:p>
        </p:txBody>
      </p:sp>
      <p:cxnSp>
        <p:nvCxnSpPr>
          <p:cNvPr id="8" name="꺾인 연결선 7"/>
          <p:cNvCxnSpPr>
            <a:stCxn id="6" idx="1"/>
          </p:cNvCxnSpPr>
          <p:nvPr/>
        </p:nvCxnSpPr>
        <p:spPr>
          <a:xfrm rot="10800000" flipV="1">
            <a:off x="3078178" y="1989925"/>
            <a:ext cx="352019" cy="169282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5658415" y="1403288"/>
            <a:ext cx="733331" cy="153909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953061" y="1403288"/>
            <a:ext cx="371192" cy="153909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7903675" y="1403288"/>
            <a:ext cx="950614" cy="153909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9478978" y="1403288"/>
            <a:ext cx="2372008" cy="153909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6784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479" y="235390"/>
            <a:ext cx="9143988" cy="630352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3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409657" y="1547892"/>
            <a:ext cx="1260113" cy="1568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꺾인 연결선 6"/>
          <p:cNvCxnSpPr/>
          <p:nvPr/>
        </p:nvCxnSpPr>
        <p:spPr>
          <a:xfrm rot="5400000">
            <a:off x="3878678" y="675869"/>
            <a:ext cx="1114037" cy="3135609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1481" y="2431360"/>
            <a:ext cx="2679827" cy="7386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ko-KR" altLang="en-US" sz="1400" dirty="0"/>
              <a:t>● 휴학 </a:t>
            </a:r>
            <a:r>
              <a:rPr lang="ko-KR" altLang="en-US" sz="1400" dirty="0" smtClean="0"/>
              <a:t>종류 </a:t>
            </a:r>
            <a:r>
              <a:rPr lang="ko-KR" altLang="en-US" sz="1400" dirty="0" smtClean="0">
                <a:effectLst/>
              </a:rPr>
              <a:t>→ </a:t>
            </a:r>
            <a:r>
              <a:rPr lang="ko-KR" altLang="en-US" sz="1400" dirty="0" smtClean="0">
                <a:solidFill>
                  <a:srgbClr val="FF0000"/>
                </a:solidFill>
                <a:effectLst/>
              </a:rPr>
              <a:t>일반휴학선택</a:t>
            </a:r>
            <a:endParaRPr lang="en-US" altLang="ko-KR" sz="1400" dirty="0" smtClean="0">
              <a:solidFill>
                <a:srgbClr val="FF0000"/>
              </a:solidFill>
              <a:effectLst/>
            </a:endParaRPr>
          </a:p>
          <a:p>
            <a:r>
              <a:rPr lang="ko-KR" altLang="en-US" sz="1400" dirty="0" smtClean="0">
                <a:effectLst/>
              </a:rPr>
              <a:t> </a:t>
            </a:r>
            <a:endParaRPr lang="ko-KR" altLang="en-US" sz="1400" dirty="0"/>
          </a:p>
        </p:txBody>
      </p:sp>
      <p:sp>
        <p:nvSpPr>
          <p:cNvPr id="9" name="직사각형 8"/>
          <p:cNvSpPr/>
          <p:nvPr/>
        </p:nvSpPr>
        <p:spPr>
          <a:xfrm>
            <a:off x="5400603" y="1394233"/>
            <a:ext cx="728593" cy="109859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744832" y="1403287"/>
            <a:ext cx="389299" cy="144605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713552" y="1394234"/>
            <a:ext cx="1041149" cy="153658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9370337" y="1394234"/>
            <a:ext cx="2480649" cy="153658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4090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431" y="271604"/>
            <a:ext cx="8926716" cy="6084746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4</a:t>
            </a:fld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093780" y="1402491"/>
            <a:ext cx="4601830" cy="1737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1694404"/>
            <a:ext cx="2652665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 </a:t>
            </a:r>
            <a:r>
              <a:rPr lang="ko-KR" altLang="en-US" sz="1400" dirty="0"/>
              <a:t>● </a:t>
            </a:r>
            <a:r>
              <a:rPr lang="ko-KR" altLang="en-US" sz="1400" dirty="0" err="1"/>
              <a:t>휴학년도</a:t>
            </a:r>
            <a:r>
              <a:rPr lang="ko-KR" altLang="en-US" sz="1400" dirty="0"/>
              <a:t> </a:t>
            </a:r>
            <a:r>
              <a:rPr lang="en-US" altLang="ko-KR" sz="1400" dirty="0" smtClean="0"/>
              <a:t>/ </a:t>
            </a:r>
            <a:r>
              <a:rPr lang="ko-KR" altLang="en-US" sz="1400" dirty="0" smtClean="0"/>
              <a:t>학기</a:t>
            </a:r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  </a:t>
            </a:r>
            <a:r>
              <a:rPr lang="ko-KR" altLang="en-US" sz="1400" dirty="0" smtClean="0"/>
              <a:t>복학예정년도 </a:t>
            </a:r>
            <a:r>
              <a:rPr lang="en-US" altLang="ko-KR" sz="1400" dirty="0" smtClean="0"/>
              <a:t>/ </a:t>
            </a:r>
            <a:r>
              <a:rPr lang="ko-KR" altLang="en-US" sz="1400" dirty="0" smtClean="0"/>
              <a:t>학기 확인</a:t>
            </a:r>
            <a:endParaRPr lang="ko-KR" altLang="en-US" sz="1400" dirty="0"/>
          </a:p>
        </p:txBody>
      </p:sp>
      <p:cxnSp>
        <p:nvCxnSpPr>
          <p:cNvPr id="17" name="꺾인 연결선 16"/>
          <p:cNvCxnSpPr/>
          <p:nvPr/>
        </p:nvCxnSpPr>
        <p:spPr>
          <a:xfrm rot="10800000" flipV="1">
            <a:off x="2752253" y="1576233"/>
            <a:ext cx="2642442" cy="306887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4019739" y="968721"/>
            <a:ext cx="914400" cy="208229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5613149" y="968721"/>
            <a:ext cx="488887" cy="208229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6790099" y="968721"/>
            <a:ext cx="1222218" cy="208229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745648" y="968721"/>
            <a:ext cx="2951429" cy="208229"/>
          </a:xfrm>
          <a:prstGeom prst="rec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8895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567" y="88968"/>
            <a:ext cx="8624935" cy="6449944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5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7032844" y="3382039"/>
            <a:ext cx="1101641" cy="1911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화살표 연결선 7"/>
          <p:cNvCxnSpPr/>
          <p:nvPr/>
        </p:nvCxnSpPr>
        <p:spPr>
          <a:xfrm flipH="1" flipV="1">
            <a:off x="3295461" y="3477457"/>
            <a:ext cx="3737383" cy="1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16096" y="3288582"/>
            <a:ext cx="3112731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 </a:t>
            </a:r>
            <a:r>
              <a:rPr lang="ko-KR" altLang="en-US" sz="1400" dirty="0"/>
              <a:t>● 주의사항 </a:t>
            </a:r>
            <a:r>
              <a:rPr lang="ko-KR" altLang="en-US" sz="1400" dirty="0" smtClean="0"/>
              <a:t>내용 열람 후 확인 체크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4327556" y="823865"/>
            <a:ext cx="896294" cy="1991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893806" y="841972"/>
            <a:ext cx="434566" cy="162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032844" y="855552"/>
            <a:ext cx="336677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8929734" y="841972"/>
            <a:ext cx="724277" cy="1810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8095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910" y="309671"/>
            <a:ext cx="8899557" cy="6548329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6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8005762" y="4178094"/>
            <a:ext cx="1654285" cy="12177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꺾인 연결선 6"/>
          <p:cNvCxnSpPr/>
          <p:nvPr/>
        </p:nvCxnSpPr>
        <p:spPr>
          <a:xfrm rot="10800000" flipV="1">
            <a:off x="2790799" y="5395865"/>
            <a:ext cx="5671080" cy="380246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53085" y="5622223"/>
            <a:ext cx="2316659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● </a:t>
            </a:r>
            <a:r>
              <a:rPr lang="ko-KR" altLang="en-US" sz="1400" dirty="0" err="1"/>
              <a:t>휴학사유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선택 및 입력</a:t>
            </a:r>
            <a:endParaRPr lang="ko-KR" altLang="en-US" sz="1400" dirty="0"/>
          </a:p>
        </p:txBody>
      </p:sp>
      <p:sp>
        <p:nvSpPr>
          <p:cNvPr id="10" name="직사각형 9"/>
          <p:cNvSpPr/>
          <p:nvPr/>
        </p:nvSpPr>
        <p:spPr>
          <a:xfrm>
            <a:off x="4110273" y="1122630"/>
            <a:ext cx="724277" cy="117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844420" y="1095469"/>
            <a:ext cx="479833" cy="162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8809022" y="1122630"/>
            <a:ext cx="570368" cy="117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857592" y="1122630"/>
            <a:ext cx="126749" cy="117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1786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310" y="349910"/>
            <a:ext cx="8708355" cy="6115276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D6394-320B-4720-8372-7BB7E518F74A}" type="slidenum">
              <a:rPr lang="ko-KR" altLang="en-US" smtClean="0"/>
              <a:t>7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417773" y="5171262"/>
            <a:ext cx="717637" cy="2259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꺾인 연결선 6"/>
          <p:cNvCxnSpPr/>
          <p:nvPr/>
        </p:nvCxnSpPr>
        <p:spPr>
          <a:xfrm rot="10800000">
            <a:off x="2924269" y="5284239"/>
            <a:ext cx="3493504" cy="2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14400" y="5171262"/>
            <a:ext cx="1647731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● </a:t>
            </a:r>
            <a:r>
              <a:rPr lang="ko-KR" altLang="en-US" sz="1400" dirty="0" err="1"/>
              <a:t>신청버튼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클릭</a:t>
            </a:r>
            <a:endParaRPr lang="ko-KR" altLang="en-US" sz="1400" dirty="0"/>
          </a:p>
        </p:txBody>
      </p:sp>
      <p:sp>
        <p:nvSpPr>
          <p:cNvPr id="10" name="직사각형 9"/>
          <p:cNvSpPr/>
          <p:nvPr/>
        </p:nvSpPr>
        <p:spPr>
          <a:xfrm>
            <a:off x="4291343" y="1113576"/>
            <a:ext cx="525101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835366" y="1086415"/>
            <a:ext cx="337537" cy="162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8754701" y="1113576"/>
            <a:ext cx="579422" cy="1358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839485" y="1086415"/>
            <a:ext cx="179992" cy="162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425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59</Words>
  <Application>Microsoft Office PowerPoint</Application>
  <PresentationFormat>와이드스크린</PresentationFormat>
  <Paragraphs>18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대학정보시스템 온라인 휴학 신청 방법 (일반휴학)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박 종범</cp:lastModifiedBy>
  <cp:revision>15</cp:revision>
  <dcterms:created xsi:type="dcterms:W3CDTF">2019-06-25T08:34:39Z</dcterms:created>
  <dcterms:modified xsi:type="dcterms:W3CDTF">2019-07-04T02:43:56Z</dcterms:modified>
</cp:coreProperties>
</file>