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FB"/>
    <a:srgbClr val="FFFFFF"/>
    <a:srgbClr val="F0F0F0"/>
    <a:srgbClr val="DADADA"/>
    <a:srgbClr val="D5D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6502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6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845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5590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8612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527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400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067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752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4126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24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FB93B-F25C-437F-984D-82DA1C8D1F60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79760-F8A8-4B19-870E-D4AE3387EC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9257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439234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4000" dirty="0" smtClean="0"/>
              <a:t>대학정보시스템 자퇴 신청 방법</a:t>
            </a: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val="928471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그룹 39"/>
          <p:cNvGrpSpPr/>
          <p:nvPr/>
        </p:nvGrpSpPr>
        <p:grpSpPr>
          <a:xfrm>
            <a:off x="302039" y="223017"/>
            <a:ext cx="9523096" cy="6131129"/>
            <a:chOff x="302039" y="223017"/>
            <a:chExt cx="9523096" cy="6131129"/>
          </a:xfrm>
        </p:grpSpPr>
        <p:grpSp>
          <p:nvGrpSpPr>
            <p:cNvPr id="23" name="그룹 22"/>
            <p:cNvGrpSpPr/>
            <p:nvPr/>
          </p:nvGrpSpPr>
          <p:grpSpPr>
            <a:xfrm>
              <a:off x="302039" y="223017"/>
              <a:ext cx="9523096" cy="6131129"/>
              <a:chOff x="302039" y="223018"/>
              <a:chExt cx="9796114" cy="6130074"/>
            </a:xfrm>
          </p:grpSpPr>
          <p:grpSp>
            <p:nvGrpSpPr>
              <p:cNvPr id="8" name="그룹 7"/>
              <p:cNvGrpSpPr/>
              <p:nvPr/>
            </p:nvGrpSpPr>
            <p:grpSpPr>
              <a:xfrm>
                <a:off x="302039" y="223018"/>
                <a:ext cx="9796114" cy="6130074"/>
                <a:chOff x="1089328" y="167359"/>
                <a:chExt cx="9302599" cy="5809300"/>
              </a:xfrm>
            </p:grpSpPr>
            <p:pic>
              <p:nvPicPr>
                <p:cNvPr id="6" name="그림 5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89328" y="167359"/>
                  <a:ext cx="9302599" cy="5809300"/>
                </a:xfrm>
                <a:prstGeom prst="rect">
                  <a:avLst/>
                </a:prstGeom>
              </p:spPr>
            </p:pic>
            <p:pic>
              <p:nvPicPr>
                <p:cNvPr id="7" name="그림 6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826650" y="4697399"/>
                  <a:ext cx="6190129" cy="917534"/>
                </a:xfrm>
                <a:prstGeom prst="rect">
                  <a:avLst/>
                </a:prstGeom>
              </p:spPr>
            </p:pic>
          </p:grpSp>
          <p:sp>
            <p:nvSpPr>
              <p:cNvPr id="10" name="직사각형 9"/>
              <p:cNvSpPr/>
              <p:nvPr/>
            </p:nvSpPr>
            <p:spPr>
              <a:xfrm>
                <a:off x="3054699" y="1459652"/>
                <a:ext cx="806094" cy="166752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직사각형 10"/>
              <p:cNvSpPr/>
              <p:nvPr/>
            </p:nvSpPr>
            <p:spPr>
              <a:xfrm>
                <a:off x="4453077" y="1469676"/>
                <a:ext cx="460829" cy="156728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직사각형 11"/>
              <p:cNvSpPr/>
              <p:nvPr/>
            </p:nvSpPr>
            <p:spPr>
              <a:xfrm>
                <a:off x="5498994" y="1461725"/>
                <a:ext cx="1106508" cy="170557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직사각형 12"/>
              <p:cNvSpPr/>
              <p:nvPr/>
            </p:nvSpPr>
            <p:spPr>
              <a:xfrm>
                <a:off x="7500545" y="1461725"/>
                <a:ext cx="2438586" cy="164679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38638" y="4112034"/>
              <a:ext cx="1315910" cy="954800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625151" y="1576874"/>
            <a:ext cx="791347" cy="17728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꺾인 연결선 15"/>
          <p:cNvCxnSpPr>
            <a:stCxn id="3" idx="3"/>
          </p:cNvCxnSpPr>
          <p:nvPr/>
        </p:nvCxnSpPr>
        <p:spPr>
          <a:xfrm flipH="1">
            <a:off x="1069764" y="1665515"/>
            <a:ext cx="346734" cy="854617"/>
          </a:xfrm>
          <a:prstGeom prst="bentConnector4">
            <a:avLst>
              <a:gd name="adj1" fmla="val -65930"/>
              <a:gd name="adj2" fmla="val 55186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그림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4349" y="1671634"/>
            <a:ext cx="359130" cy="150602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806417" y="3881215"/>
            <a:ext cx="2960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9892" y="2501470"/>
            <a:ext cx="1899740" cy="7386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대학정보시스템 </a:t>
            </a:r>
            <a:r>
              <a:rPr lang="ko-KR" altLang="en-US" sz="1400" dirty="0" smtClean="0">
                <a:effectLst/>
              </a:rPr>
              <a:t>→ </a:t>
            </a:r>
            <a:endParaRPr lang="en-US" altLang="ko-KR" sz="1400" dirty="0" smtClean="0">
              <a:effectLst/>
            </a:endParaRPr>
          </a:p>
          <a:p>
            <a:r>
              <a:rPr lang="ko-KR" altLang="en-US" sz="1400" dirty="0" smtClean="0">
                <a:effectLst/>
              </a:rPr>
              <a:t>학사관리→ 학적 → </a:t>
            </a:r>
            <a:r>
              <a:rPr lang="ko-KR" altLang="en-US" sz="1400" dirty="0" err="1" smtClean="0">
                <a:effectLst/>
              </a:rPr>
              <a:t>학적변동</a:t>
            </a:r>
            <a:r>
              <a:rPr lang="ko-KR" altLang="en-US" sz="1400" dirty="0" smtClean="0">
                <a:effectLst/>
              </a:rPr>
              <a:t> →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자퇴</a:t>
            </a:r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신청</a:t>
            </a:r>
            <a:r>
              <a:rPr lang="ko-KR" altLang="en-US" sz="1400" dirty="0" smtClean="0">
                <a:effectLst/>
              </a:rPr>
              <a:t> 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92376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02039" y="223017"/>
            <a:ext cx="9523096" cy="6131129"/>
            <a:chOff x="302039" y="223017"/>
            <a:chExt cx="9523096" cy="6131129"/>
          </a:xfrm>
        </p:grpSpPr>
        <p:grpSp>
          <p:nvGrpSpPr>
            <p:cNvPr id="3" name="그룹 2"/>
            <p:cNvGrpSpPr/>
            <p:nvPr/>
          </p:nvGrpSpPr>
          <p:grpSpPr>
            <a:xfrm>
              <a:off x="302039" y="223017"/>
              <a:ext cx="9523096" cy="6131129"/>
              <a:chOff x="302039" y="223018"/>
              <a:chExt cx="9796114" cy="6130074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302039" y="223018"/>
                <a:ext cx="9796114" cy="6130074"/>
                <a:chOff x="1089328" y="167359"/>
                <a:chExt cx="9302599" cy="5809300"/>
              </a:xfrm>
            </p:grpSpPr>
            <p:pic>
              <p:nvPicPr>
                <p:cNvPr id="10" name="그림 9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89328" y="167359"/>
                  <a:ext cx="9302599" cy="5809300"/>
                </a:xfrm>
                <a:prstGeom prst="rect">
                  <a:avLst/>
                </a:prstGeom>
              </p:spPr>
            </p:pic>
            <p:pic>
              <p:nvPicPr>
                <p:cNvPr id="11" name="그림 10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826650" y="4697399"/>
                  <a:ext cx="6190129" cy="917534"/>
                </a:xfrm>
                <a:prstGeom prst="rect">
                  <a:avLst/>
                </a:prstGeom>
              </p:spPr>
            </p:pic>
          </p:grpSp>
          <p:sp>
            <p:nvSpPr>
              <p:cNvPr id="6" name="직사각형 5"/>
              <p:cNvSpPr/>
              <p:nvPr/>
            </p:nvSpPr>
            <p:spPr>
              <a:xfrm>
                <a:off x="3054699" y="1459652"/>
                <a:ext cx="806094" cy="166752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직사각형 6"/>
              <p:cNvSpPr/>
              <p:nvPr/>
            </p:nvSpPr>
            <p:spPr>
              <a:xfrm>
                <a:off x="4453077" y="1469676"/>
                <a:ext cx="460829" cy="156728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5498994" y="1461725"/>
                <a:ext cx="1106508" cy="170557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7500545" y="1461725"/>
                <a:ext cx="2438586" cy="164679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38638" y="4112034"/>
              <a:ext cx="1315910" cy="954800"/>
            </a:xfrm>
            <a:prstGeom prst="rect">
              <a:avLst/>
            </a:prstGeom>
          </p:spPr>
        </p:pic>
      </p:grpSp>
      <p:sp>
        <p:nvSpPr>
          <p:cNvPr id="12" name="직사각형 11"/>
          <p:cNvSpPr/>
          <p:nvPr/>
        </p:nvSpPr>
        <p:spPr>
          <a:xfrm>
            <a:off x="4404049" y="1645295"/>
            <a:ext cx="2895872" cy="17694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7345708" y="1135509"/>
            <a:ext cx="2417650" cy="30777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ko-KR" altLang="en-US" sz="1400" dirty="0"/>
              <a:t>재입학 가능 년도</a:t>
            </a:r>
            <a:r>
              <a:rPr lang="en-US" altLang="ko-KR" sz="1400" dirty="0"/>
              <a:t>/</a:t>
            </a:r>
            <a:r>
              <a:rPr lang="ko-KR" altLang="en-US" sz="1400" dirty="0" smtClean="0"/>
              <a:t>학기 확인</a:t>
            </a:r>
            <a:endParaRPr lang="en-US" altLang="ko-KR" sz="1400" dirty="0"/>
          </a:p>
        </p:txBody>
      </p:sp>
      <p:cxnSp>
        <p:nvCxnSpPr>
          <p:cNvPr id="15" name="꺾인 연결선 14"/>
          <p:cNvCxnSpPr/>
          <p:nvPr/>
        </p:nvCxnSpPr>
        <p:spPr>
          <a:xfrm rot="10800000" flipV="1">
            <a:off x="7299922" y="1443285"/>
            <a:ext cx="830091" cy="290479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7637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02039" y="223017"/>
            <a:ext cx="9523096" cy="6131129"/>
            <a:chOff x="302039" y="223017"/>
            <a:chExt cx="9523096" cy="6131129"/>
          </a:xfrm>
        </p:grpSpPr>
        <p:grpSp>
          <p:nvGrpSpPr>
            <p:cNvPr id="3" name="그룹 2"/>
            <p:cNvGrpSpPr/>
            <p:nvPr/>
          </p:nvGrpSpPr>
          <p:grpSpPr>
            <a:xfrm>
              <a:off x="302039" y="223017"/>
              <a:ext cx="9523096" cy="6131129"/>
              <a:chOff x="302039" y="223018"/>
              <a:chExt cx="9796114" cy="6130074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302039" y="223018"/>
                <a:ext cx="9796114" cy="6130074"/>
                <a:chOff x="1089328" y="167359"/>
                <a:chExt cx="9302599" cy="5809300"/>
              </a:xfrm>
            </p:grpSpPr>
            <p:pic>
              <p:nvPicPr>
                <p:cNvPr id="10" name="그림 9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89328" y="167359"/>
                  <a:ext cx="9302599" cy="5809300"/>
                </a:xfrm>
                <a:prstGeom prst="rect">
                  <a:avLst/>
                </a:prstGeom>
              </p:spPr>
            </p:pic>
            <p:pic>
              <p:nvPicPr>
                <p:cNvPr id="11" name="그림 10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826650" y="4697399"/>
                  <a:ext cx="6190129" cy="917534"/>
                </a:xfrm>
                <a:prstGeom prst="rect">
                  <a:avLst/>
                </a:prstGeom>
              </p:spPr>
            </p:pic>
          </p:grpSp>
          <p:sp>
            <p:nvSpPr>
              <p:cNvPr id="6" name="직사각형 5"/>
              <p:cNvSpPr/>
              <p:nvPr/>
            </p:nvSpPr>
            <p:spPr>
              <a:xfrm>
                <a:off x="3054699" y="1459652"/>
                <a:ext cx="806094" cy="166752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직사각형 6"/>
              <p:cNvSpPr/>
              <p:nvPr/>
            </p:nvSpPr>
            <p:spPr>
              <a:xfrm>
                <a:off x="4453077" y="1469676"/>
                <a:ext cx="460829" cy="156728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5498994" y="1461725"/>
                <a:ext cx="1106508" cy="170557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7500545" y="1461725"/>
                <a:ext cx="2438586" cy="164679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38638" y="4112034"/>
              <a:ext cx="1315910" cy="954800"/>
            </a:xfrm>
            <a:prstGeom prst="rect">
              <a:avLst/>
            </a:prstGeom>
          </p:spPr>
        </p:pic>
      </p:grpSp>
      <p:sp>
        <p:nvSpPr>
          <p:cNvPr id="14" name="직사각형 13"/>
          <p:cNvSpPr/>
          <p:nvPr/>
        </p:nvSpPr>
        <p:spPr>
          <a:xfrm>
            <a:off x="9757680" y="1469890"/>
            <a:ext cx="2284600" cy="30777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ko-KR" altLang="en-US" sz="1400" dirty="0"/>
              <a:t>주의사항을 확인하고 </a:t>
            </a:r>
            <a:r>
              <a:rPr lang="ko-KR" altLang="en-US" sz="1400" dirty="0" smtClean="0"/>
              <a:t>체크</a:t>
            </a:r>
            <a:endParaRPr lang="en-US" altLang="ko-KR" dirty="0"/>
          </a:p>
        </p:txBody>
      </p:sp>
      <p:sp>
        <p:nvSpPr>
          <p:cNvPr id="15" name="직사각형 14"/>
          <p:cNvSpPr/>
          <p:nvPr/>
        </p:nvSpPr>
        <p:spPr>
          <a:xfrm>
            <a:off x="2097835" y="2062065"/>
            <a:ext cx="7572709" cy="18101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/>
          <p:nvPr/>
        </p:nvCxnSpPr>
        <p:spPr>
          <a:xfrm rot="10800000" flipV="1">
            <a:off x="9670545" y="1783533"/>
            <a:ext cx="781447" cy="742384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829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57804" y="250178"/>
            <a:ext cx="9523096" cy="6131129"/>
            <a:chOff x="302039" y="223017"/>
            <a:chExt cx="9523096" cy="6131129"/>
          </a:xfrm>
        </p:grpSpPr>
        <p:grpSp>
          <p:nvGrpSpPr>
            <p:cNvPr id="3" name="그룹 2"/>
            <p:cNvGrpSpPr/>
            <p:nvPr/>
          </p:nvGrpSpPr>
          <p:grpSpPr>
            <a:xfrm>
              <a:off x="302039" y="223017"/>
              <a:ext cx="9523096" cy="6131129"/>
              <a:chOff x="302039" y="223018"/>
              <a:chExt cx="9796114" cy="6130074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302039" y="223018"/>
                <a:ext cx="9796114" cy="6130074"/>
                <a:chOff x="1089328" y="167359"/>
                <a:chExt cx="9302599" cy="5809300"/>
              </a:xfrm>
            </p:grpSpPr>
            <p:pic>
              <p:nvPicPr>
                <p:cNvPr id="10" name="그림 9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89328" y="167359"/>
                  <a:ext cx="9302599" cy="5809300"/>
                </a:xfrm>
                <a:prstGeom prst="rect">
                  <a:avLst/>
                </a:prstGeom>
              </p:spPr>
            </p:pic>
            <p:pic>
              <p:nvPicPr>
                <p:cNvPr id="11" name="그림 10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826650" y="4697399"/>
                  <a:ext cx="6190129" cy="917534"/>
                </a:xfrm>
                <a:prstGeom prst="rect">
                  <a:avLst/>
                </a:prstGeom>
              </p:spPr>
            </p:pic>
          </p:grpSp>
          <p:sp>
            <p:nvSpPr>
              <p:cNvPr id="6" name="직사각형 5"/>
              <p:cNvSpPr/>
              <p:nvPr/>
            </p:nvSpPr>
            <p:spPr>
              <a:xfrm>
                <a:off x="3054699" y="1459652"/>
                <a:ext cx="806094" cy="166752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직사각형 6"/>
              <p:cNvSpPr/>
              <p:nvPr/>
            </p:nvSpPr>
            <p:spPr>
              <a:xfrm>
                <a:off x="4453077" y="1469676"/>
                <a:ext cx="460829" cy="156728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5498994" y="1461725"/>
                <a:ext cx="1106508" cy="170557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7500545" y="1461725"/>
                <a:ext cx="2438586" cy="164679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38638" y="4112034"/>
              <a:ext cx="1315910" cy="954800"/>
            </a:xfrm>
            <a:prstGeom prst="rect">
              <a:avLst/>
            </a:prstGeom>
          </p:spPr>
        </p:pic>
      </p:grpSp>
      <p:sp>
        <p:nvSpPr>
          <p:cNvPr id="12" name="직사각형 11"/>
          <p:cNvSpPr/>
          <p:nvPr/>
        </p:nvSpPr>
        <p:spPr>
          <a:xfrm>
            <a:off x="9880900" y="3447248"/>
            <a:ext cx="1965603" cy="52322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ko-KR" altLang="en-US" sz="1400" dirty="0" err="1"/>
              <a:t>자퇴사유를</a:t>
            </a:r>
            <a:r>
              <a:rPr lang="ko-KR" altLang="en-US" sz="1400" dirty="0"/>
              <a:t> 선택하고</a:t>
            </a:r>
            <a:r>
              <a:rPr lang="en-US" altLang="ko-KR" sz="1400" dirty="0"/>
              <a:t>, </a:t>
            </a:r>
            <a:endParaRPr lang="en-US" altLang="ko-KR" sz="1400" dirty="0" smtClean="0"/>
          </a:p>
          <a:p>
            <a:r>
              <a:rPr lang="ko-KR" altLang="en-US" sz="1400" dirty="0" err="1" smtClean="0"/>
              <a:t>추가내용을</a:t>
            </a:r>
            <a:r>
              <a:rPr lang="ko-KR" altLang="en-US" sz="1400" dirty="0" smtClean="0"/>
              <a:t> 입력</a:t>
            </a:r>
            <a:endParaRPr lang="en-US" altLang="ko-KR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2100947" y="3928183"/>
            <a:ext cx="7572709" cy="97971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꺾인 연결선 14"/>
          <p:cNvCxnSpPr/>
          <p:nvPr/>
        </p:nvCxnSpPr>
        <p:spPr>
          <a:xfrm rot="10800000" flipV="1">
            <a:off x="9726311" y="3970467"/>
            <a:ext cx="956779" cy="646127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1222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02039" y="223017"/>
            <a:ext cx="9523096" cy="6131129"/>
            <a:chOff x="302039" y="223017"/>
            <a:chExt cx="9523096" cy="6131129"/>
          </a:xfrm>
        </p:grpSpPr>
        <p:grpSp>
          <p:nvGrpSpPr>
            <p:cNvPr id="3" name="그룹 2"/>
            <p:cNvGrpSpPr/>
            <p:nvPr/>
          </p:nvGrpSpPr>
          <p:grpSpPr>
            <a:xfrm>
              <a:off x="302039" y="223017"/>
              <a:ext cx="9523096" cy="6131129"/>
              <a:chOff x="302039" y="223018"/>
              <a:chExt cx="9796114" cy="6130074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302039" y="223018"/>
                <a:ext cx="9796114" cy="6130074"/>
                <a:chOff x="1089328" y="167359"/>
                <a:chExt cx="9302599" cy="5809300"/>
              </a:xfrm>
            </p:grpSpPr>
            <p:pic>
              <p:nvPicPr>
                <p:cNvPr id="10" name="그림 9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89328" y="167359"/>
                  <a:ext cx="9302599" cy="5809300"/>
                </a:xfrm>
                <a:prstGeom prst="rect">
                  <a:avLst/>
                </a:prstGeom>
              </p:spPr>
            </p:pic>
            <p:pic>
              <p:nvPicPr>
                <p:cNvPr id="11" name="그림 10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826650" y="4697399"/>
                  <a:ext cx="6190129" cy="917534"/>
                </a:xfrm>
                <a:prstGeom prst="rect">
                  <a:avLst/>
                </a:prstGeom>
              </p:spPr>
            </p:pic>
          </p:grpSp>
          <p:sp>
            <p:nvSpPr>
              <p:cNvPr id="6" name="직사각형 5"/>
              <p:cNvSpPr/>
              <p:nvPr/>
            </p:nvSpPr>
            <p:spPr>
              <a:xfrm>
                <a:off x="3054699" y="1459652"/>
                <a:ext cx="806094" cy="166752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직사각형 6"/>
              <p:cNvSpPr/>
              <p:nvPr/>
            </p:nvSpPr>
            <p:spPr>
              <a:xfrm>
                <a:off x="4453077" y="1469676"/>
                <a:ext cx="460829" cy="156728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5498994" y="1461725"/>
                <a:ext cx="1106508" cy="170557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7500545" y="1461725"/>
                <a:ext cx="2438586" cy="164679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38638" y="4112034"/>
              <a:ext cx="1315910" cy="954800"/>
            </a:xfrm>
            <a:prstGeom prst="rect">
              <a:avLst/>
            </a:prstGeom>
          </p:spPr>
        </p:pic>
      </p:grpSp>
      <p:sp>
        <p:nvSpPr>
          <p:cNvPr id="12" name="직사각형 11"/>
          <p:cNvSpPr/>
          <p:nvPr/>
        </p:nvSpPr>
        <p:spPr>
          <a:xfrm>
            <a:off x="9554548" y="3717783"/>
            <a:ext cx="2657018" cy="738664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/>
              <a:t>‘</a:t>
            </a:r>
            <a:r>
              <a:rPr lang="ko-KR" altLang="en-US" sz="1400" dirty="0" err="1">
                <a:solidFill>
                  <a:srgbClr val="FF0000"/>
                </a:solidFill>
              </a:rPr>
              <a:t>환불계좌</a:t>
            </a:r>
            <a:r>
              <a:rPr lang="ko-KR" altLang="en-US" sz="1400" dirty="0">
                <a:solidFill>
                  <a:srgbClr val="FF0000"/>
                </a:solidFill>
              </a:rPr>
              <a:t> 정보 및 제출서류</a:t>
            </a:r>
            <a:r>
              <a:rPr lang="en-US" altLang="ko-KR" sz="1400" dirty="0" smtClean="0">
                <a:solidFill>
                  <a:srgbClr val="FF0000"/>
                </a:solidFill>
              </a:rPr>
              <a:t>’</a:t>
            </a:r>
            <a:r>
              <a:rPr lang="ko-KR" altLang="en-US" sz="1400" dirty="0" smtClean="0">
                <a:solidFill>
                  <a:srgbClr val="FF0000"/>
                </a:solidFill>
              </a:rPr>
              <a:t>는</a:t>
            </a:r>
            <a:endParaRPr lang="en-US" altLang="ko-KR" sz="1400" dirty="0" smtClean="0">
              <a:solidFill>
                <a:srgbClr val="FF0000"/>
              </a:solidFill>
            </a:endParaRPr>
          </a:p>
          <a:p>
            <a:r>
              <a:rPr lang="ko-KR" altLang="en-US" sz="1400" dirty="0" smtClean="0">
                <a:solidFill>
                  <a:srgbClr val="FF0000"/>
                </a:solidFill>
              </a:rPr>
              <a:t> </a:t>
            </a:r>
            <a:r>
              <a:rPr lang="ko-KR" altLang="en-US" sz="1400" dirty="0">
                <a:solidFill>
                  <a:srgbClr val="FF0000"/>
                </a:solidFill>
              </a:rPr>
              <a:t>해당자만 보이는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항목임</a:t>
            </a:r>
            <a:endParaRPr lang="en-US" altLang="ko-KR" sz="1400" dirty="0" smtClean="0">
              <a:solidFill>
                <a:srgbClr val="FF0000"/>
              </a:solidFill>
            </a:endParaRPr>
          </a:p>
          <a:p>
            <a:r>
              <a:rPr lang="en-US" altLang="ko-KR" sz="1400" dirty="0" smtClean="0"/>
              <a:t> </a:t>
            </a:r>
            <a:r>
              <a:rPr lang="ko-KR" altLang="en-US" sz="1400" dirty="0"/>
              <a:t>항복이 보일 경우 정보를 </a:t>
            </a:r>
            <a:r>
              <a:rPr lang="ko-KR" altLang="en-US" sz="1400" dirty="0" smtClean="0"/>
              <a:t>입력</a:t>
            </a:r>
            <a:endParaRPr lang="en-US" altLang="ko-KR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2104052" y="4976325"/>
            <a:ext cx="7572709" cy="97971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꺾인 연결선 14"/>
          <p:cNvCxnSpPr>
            <a:endCxn id="13" idx="3"/>
          </p:cNvCxnSpPr>
          <p:nvPr/>
        </p:nvCxnSpPr>
        <p:spPr>
          <a:xfrm rot="5400000">
            <a:off x="9578924" y="4543089"/>
            <a:ext cx="1020934" cy="825259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719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63" y="90840"/>
            <a:ext cx="9547000" cy="6685678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3" name="직사각형 12"/>
          <p:cNvSpPr/>
          <p:nvPr/>
        </p:nvSpPr>
        <p:spPr>
          <a:xfrm>
            <a:off x="2571184" y="5332491"/>
            <a:ext cx="6092982" cy="3349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997386" y="4429858"/>
            <a:ext cx="3051145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금융기관 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 계좌번호 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예금주 입력</a:t>
            </a:r>
            <a:endParaRPr lang="ko-KR" altLang="en-US" sz="1400" dirty="0"/>
          </a:p>
        </p:txBody>
      </p:sp>
      <p:cxnSp>
        <p:nvCxnSpPr>
          <p:cNvPr id="17" name="직선 화살표 연결선 16"/>
          <p:cNvCxnSpPr>
            <a:stCxn id="15" idx="2"/>
          </p:cNvCxnSpPr>
          <p:nvPr/>
        </p:nvCxnSpPr>
        <p:spPr>
          <a:xfrm flipH="1">
            <a:off x="6518495" y="4737635"/>
            <a:ext cx="4464" cy="59485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3775295" y="869133"/>
            <a:ext cx="697117" cy="1901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5513560" y="869134"/>
            <a:ext cx="104115" cy="140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599976" y="869133"/>
            <a:ext cx="416460" cy="1407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953877" y="869133"/>
            <a:ext cx="841973" cy="1901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1375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501" y="108520"/>
            <a:ext cx="9508123" cy="674948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469109" y="5332491"/>
            <a:ext cx="1475715" cy="25349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404103" y="4354716"/>
            <a:ext cx="3404103" cy="7386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예금주와의 관계 입력</a:t>
            </a:r>
            <a:endParaRPr lang="en-US" altLang="ko-KR" sz="1400" dirty="0" smtClean="0"/>
          </a:p>
          <a:p>
            <a:r>
              <a:rPr lang="ko-KR" altLang="en-US" sz="1400" dirty="0" smtClean="0"/>
              <a:t>이때 </a:t>
            </a:r>
            <a:r>
              <a:rPr lang="ko-KR" altLang="en-US" sz="1400" dirty="0" smtClean="0">
                <a:solidFill>
                  <a:srgbClr val="FF0000"/>
                </a:solidFill>
              </a:rPr>
              <a:t>예금주가 본인이 아닌 경우</a:t>
            </a:r>
            <a:endParaRPr lang="en-US" altLang="ko-KR" sz="1400" dirty="0" smtClean="0">
              <a:solidFill>
                <a:srgbClr val="FF0000"/>
              </a:solidFill>
            </a:endParaRPr>
          </a:p>
          <a:p>
            <a:r>
              <a:rPr lang="ko-KR" altLang="en-US" sz="1400" dirty="0" smtClean="0"/>
              <a:t>가족관계증명서를</a:t>
            </a:r>
            <a:r>
              <a:rPr lang="ko-KR" altLang="en-US" sz="1400" dirty="0" smtClean="0">
                <a:solidFill>
                  <a:srgbClr val="FF0000"/>
                </a:solidFill>
              </a:rPr>
              <a:t> </a:t>
            </a:r>
            <a:r>
              <a:rPr lang="ko-KR" altLang="en-US" sz="1400" dirty="0" smtClean="0"/>
              <a:t>첨부해야 </a:t>
            </a:r>
            <a:r>
              <a:rPr lang="ko-KR" altLang="en-US" sz="1400" dirty="0" err="1" smtClean="0"/>
              <a:t>처리가능</a:t>
            </a:r>
            <a:endParaRPr lang="ko-KR" altLang="en-US" sz="1400" dirty="0"/>
          </a:p>
        </p:txBody>
      </p:sp>
      <p:cxnSp>
        <p:nvCxnSpPr>
          <p:cNvPr id="10" name="꺾인 연결선 9"/>
          <p:cNvCxnSpPr>
            <a:stCxn id="4" idx="3"/>
            <a:endCxn id="3" idx="1"/>
          </p:cNvCxnSpPr>
          <p:nvPr/>
        </p:nvCxnSpPr>
        <p:spPr>
          <a:xfrm>
            <a:off x="6808206" y="4724048"/>
            <a:ext cx="660903" cy="735192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2589291" y="905347"/>
            <a:ext cx="651850" cy="12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282289" y="878186"/>
            <a:ext cx="108642" cy="144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368704" y="905347"/>
            <a:ext cx="371192" cy="12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695446" y="878186"/>
            <a:ext cx="688063" cy="144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374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338" y="183353"/>
            <a:ext cx="9615394" cy="664607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165410" y="1955548"/>
            <a:ext cx="3784348" cy="231768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389809" y="3603278"/>
            <a:ext cx="2707292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err="1" smtClean="0"/>
              <a:t>메세지박스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확인 후 확인 클릭</a:t>
            </a:r>
            <a:endParaRPr lang="en-US" altLang="ko-KR" sz="1400" dirty="0" smtClean="0"/>
          </a:p>
        </p:txBody>
      </p:sp>
      <p:cxnSp>
        <p:nvCxnSpPr>
          <p:cNvPr id="6" name="직선 화살표 연결선 5"/>
          <p:cNvCxnSpPr>
            <a:stCxn id="4" idx="3"/>
          </p:cNvCxnSpPr>
          <p:nvPr/>
        </p:nvCxnSpPr>
        <p:spPr>
          <a:xfrm flipV="1">
            <a:off x="5097101" y="3748135"/>
            <a:ext cx="995881" cy="90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2462543" y="1004935"/>
            <a:ext cx="715223" cy="172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227968" y="1013988"/>
            <a:ext cx="126749" cy="162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305331" y="1004935"/>
            <a:ext cx="344031" cy="172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668285" y="1004935"/>
            <a:ext cx="688064" cy="172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5858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023" y="184346"/>
            <a:ext cx="9509280" cy="667365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5052295" y="2029547"/>
            <a:ext cx="5829969" cy="202640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606351" y="5749012"/>
            <a:ext cx="406944" cy="3696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982864" y="3521173"/>
            <a:ext cx="2906469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2.</a:t>
            </a:r>
            <a:r>
              <a:rPr lang="ko-KR" altLang="en-US" sz="1400" dirty="0" smtClean="0"/>
              <a:t>돋보기 아이콘 클릭 후 파일첨부</a:t>
            </a:r>
            <a:endParaRPr lang="en-US" altLang="ko-KR" sz="14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2426329" y="6334428"/>
            <a:ext cx="751437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400" smtClean="0"/>
              <a:t>1.</a:t>
            </a:r>
            <a:r>
              <a:rPr lang="ko-KR" altLang="en-US" sz="1400" dirty="0" smtClean="0"/>
              <a:t>클릭</a:t>
            </a:r>
            <a:endParaRPr lang="en-US" altLang="ko-KR" sz="1400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2523360" y="1006642"/>
            <a:ext cx="563872" cy="1340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119327" y="1006642"/>
            <a:ext cx="199176" cy="1340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241956" y="1006642"/>
            <a:ext cx="407406" cy="1340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559643" y="1006642"/>
            <a:ext cx="651850" cy="1340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37589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820" y="196400"/>
            <a:ext cx="9434216" cy="6661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051664" y="5671928"/>
            <a:ext cx="1959429" cy="43916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132655" y="4246075"/>
            <a:ext cx="3648546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국가장학금 반환 해당자인 경우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781201" y="5078994"/>
            <a:ext cx="1959429" cy="29725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314894" y="5821771"/>
            <a:ext cx="3159966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1</a:t>
            </a:r>
            <a:r>
              <a:rPr lang="en-US" altLang="ko-KR" sz="1400" dirty="0" smtClean="0"/>
              <a:t>.</a:t>
            </a:r>
            <a:r>
              <a:rPr lang="ko-KR" altLang="en-US" sz="1400" dirty="0" err="1" smtClean="0"/>
              <a:t>반환서약서</a:t>
            </a:r>
            <a:r>
              <a:rPr lang="ko-KR" altLang="en-US" sz="1400" dirty="0" smtClean="0"/>
              <a:t> 양식 다운 받은 후 작성 </a:t>
            </a:r>
            <a:endParaRPr lang="en-US" altLang="ko-KR" sz="14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000900" y="6440298"/>
            <a:ext cx="3571100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2.</a:t>
            </a:r>
            <a:r>
              <a:rPr lang="ko-KR" altLang="en-US" sz="1400" dirty="0" smtClean="0"/>
              <a:t>돋보기 아이콘 클릭 후 작성한 파일 첨부</a:t>
            </a:r>
            <a:endParaRPr lang="en-US" altLang="ko-KR" sz="1400" dirty="0" smtClean="0"/>
          </a:p>
        </p:txBody>
      </p:sp>
      <p:cxnSp>
        <p:nvCxnSpPr>
          <p:cNvPr id="10" name="직선 화살표 연결선 9"/>
          <p:cNvCxnSpPr/>
          <p:nvPr/>
        </p:nvCxnSpPr>
        <p:spPr>
          <a:xfrm flipH="1" flipV="1">
            <a:off x="9035358" y="5376250"/>
            <a:ext cx="18107" cy="4635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/>
          <p:nvPr/>
        </p:nvCxnSpPr>
        <p:spPr>
          <a:xfrm flipV="1">
            <a:off x="4031378" y="6129548"/>
            <a:ext cx="0" cy="28935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2525917" y="968721"/>
            <a:ext cx="651849" cy="172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132655" y="959667"/>
            <a:ext cx="240169" cy="190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287224" y="968721"/>
            <a:ext cx="371192" cy="172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7604911" y="968721"/>
            <a:ext cx="597529" cy="1810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10658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02039" y="223017"/>
            <a:ext cx="9523096" cy="6131129"/>
            <a:chOff x="302039" y="223017"/>
            <a:chExt cx="9523096" cy="6131129"/>
          </a:xfrm>
        </p:grpSpPr>
        <p:grpSp>
          <p:nvGrpSpPr>
            <p:cNvPr id="3" name="그룹 2"/>
            <p:cNvGrpSpPr/>
            <p:nvPr/>
          </p:nvGrpSpPr>
          <p:grpSpPr>
            <a:xfrm>
              <a:off x="302039" y="223017"/>
              <a:ext cx="9523096" cy="6131129"/>
              <a:chOff x="302039" y="223018"/>
              <a:chExt cx="9796114" cy="6130074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302039" y="223018"/>
                <a:ext cx="9796114" cy="6130074"/>
                <a:chOff x="1089328" y="167359"/>
                <a:chExt cx="9302599" cy="5809300"/>
              </a:xfrm>
            </p:grpSpPr>
            <p:pic>
              <p:nvPicPr>
                <p:cNvPr id="10" name="그림 9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89328" y="167359"/>
                  <a:ext cx="9302599" cy="5809300"/>
                </a:xfrm>
                <a:prstGeom prst="rect">
                  <a:avLst/>
                </a:prstGeom>
              </p:spPr>
            </p:pic>
            <p:pic>
              <p:nvPicPr>
                <p:cNvPr id="11" name="그림 10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826650" y="4697399"/>
                  <a:ext cx="6190129" cy="917534"/>
                </a:xfrm>
                <a:prstGeom prst="rect">
                  <a:avLst/>
                </a:prstGeom>
              </p:spPr>
            </p:pic>
          </p:grpSp>
          <p:sp>
            <p:nvSpPr>
              <p:cNvPr id="6" name="직사각형 5"/>
              <p:cNvSpPr/>
              <p:nvPr/>
            </p:nvSpPr>
            <p:spPr>
              <a:xfrm>
                <a:off x="3054699" y="1459652"/>
                <a:ext cx="806094" cy="166752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직사각형 6"/>
              <p:cNvSpPr/>
              <p:nvPr/>
            </p:nvSpPr>
            <p:spPr>
              <a:xfrm>
                <a:off x="4453077" y="1469676"/>
                <a:ext cx="460829" cy="156728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5498994" y="1461725"/>
                <a:ext cx="1106508" cy="170557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7500545" y="1461725"/>
                <a:ext cx="2438586" cy="164679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38638" y="4112034"/>
              <a:ext cx="1315910" cy="954800"/>
            </a:xfrm>
            <a:prstGeom prst="rect">
              <a:avLst/>
            </a:prstGeom>
          </p:spPr>
        </p:pic>
      </p:grpSp>
      <p:grpSp>
        <p:nvGrpSpPr>
          <p:cNvPr id="12" name="그룹 11"/>
          <p:cNvGrpSpPr/>
          <p:nvPr/>
        </p:nvGrpSpPr>
        <p:grpSpPr>
          <a:xfrm>
            <a:off x="302039" y="223017"/>
            <a:ext cx="9523096" cy="6131129"/>
            <a:chOff x="302039" y="223017"/>
            <a:chExt cx="9523096" cy="6131129"/>
          </a:xfrm>
        </p:grpSpPr>
        <p:grpSp>
          <p:nvGrpSpPr>
            <p:cNvPr id="13" name="그룹 12"/>
            <p:cNvGrpSpPr/>
            <p:nvPr/>
          </p:nvGrpSpPr>
          <p:grpSpPr>
            <a:xfrm>
              <a:off x="302039" y="223017"/>
              <a:ext cx="9523096" cy="6131129"/>
              <a:chOff x="302039" y="223018"/>
              <a:chExt cx="9796114" cy="6130074"/>
            </a:xfrm>
          </p:grpSpPr>
          <p:grpSp>
            <p:nvGrpSpPr>
              <p:cNvPr id="15" name="그룹 14"/>
              <p:cNvGrpSpPr/>
              <p:nvPr/>
            </p:nvGrpSpPr>
            <p:grpSpPr>
              <a:xfrm>
                <a:off x="302039" y="223018"/>
                <a:ext cx="9796114" cy="6130074"/>
                <a:chOff x="1089328" y="167359"/>
                <a:chExt cx="9302599" cy="5809300"/>
              </a:xfrm>
            </p:grpSpPr>
            <p:pic>
              <p:nvPicPr>
                <p:cNvPr id="20" name="그림 19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89328" y="167359"/>
                  <a:ext cx="9302599" cy="5809300"/>
                </a:xfrm>
                <a:prstGeom prst="rect">
                  <a:avLst/>
                </a:prstGeom>
              </p:spPr>
            </p:pic>
            <p:pic>
              <p:nvPicPr>
                <p:cNvPr id="21" name="그림 20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826650" y="4697399"/>
                  <a:ext cx="6190129" cy="917534"/>
                </a:xfrm>
                <a:prstGeom prst="rect">
                  <a:avLst/>
                </a:prstGeom>
              </p:spPr>
            </p:pic>
          </p:grpSp>
          <p:sp>
            <p:nvSpPr>
              <p:cNvPr id="16" name="직사각형 15"/>
              <p:cNvSpPr/>
              <p:nvPr/>
            </p:nvSpPr>
            <p:spPr>
              <a:xfrm>
                <a:off x="3054699" y="1459652"/>
                <a:ext cx="806094" cy="166752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4453077" y="1469676"/>
                <a:ext cx="460829" cy="156728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5498994" y="1461725"/>
                <a:ext cx="1106508" cy="170557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7500545" y="1461725"/>
                <a:ext cx="2438586" cy="164679"/>
              </a:xfrm>
              <a:prstGeom prst="rect">
                <a:avLst/>
              </a:prstGeom>
              <a:solidFill>
                <a:srgbClr val="FBFBFB"/>
              </a:solidFill>
              <a:ln>
                <a:solidFill>
                  <a:srgbClr val="D5D5D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38638" y="4112034"/>
              <a:ext cx="1315910" cy="954800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4898571" y="6043121"/>
            <a:ext cx="1959429" cy="2923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7299922" y="6025580"/>
            <a:ext cx="3695242" cy="30777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ko-KR" altLang="en-US" sz="1400" dirty="0"/>
              <a:t>해당항목 모두 입력 후 </a:t>
            </a:r>
            <a:r>
              <a:rPr lang="en-US" altLang="ko-KR" sz="1400" dirty="0"/>
              <a:t>‘</a:t>
            </a:r>
            <a:r>
              <a:rPr lang="ko-KR" altLang="en-US" sz="1400" dirty="0" err="1"/>
              <a:t>자퇴신청</a:t>
            </a:r>
            <a:r>
              <a:rPr lang="en-US" altLang="ko-KR" sz="1400" dirty="0"/>
              <a:t>’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버튼 클릭</a:t>
            </a:r>
            <a:endParaRPr lang="en-US" altLang="ko-KR" sz="1400" dirty="0"/>
          </a:p>
        </p:txBody>
      </p:sp>
      <p:cxnSp>
        <p:nvCxnSpPr>
          <p:cNvPr id="25" name="직선 화살표 연결선 24"/>
          <p:cNvCxnSpPr/>
          <p:nvPr/>
        </p:nvCxnSpPr>
        <p:spPr>
          <a:xfrm flipH="1">
            <a:off x="6858000" y="6189302"/>
            <a:ext cx="44192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3478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106</Words>
  <Application>Microsoft Office PowerPoint</Application>
  <PresentationFormat>와이드스크린</PresentationFormat>
  <Paragraphs>21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대학정보시스템 자퇴 신청 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대학정보시스템 군휴학 신청 방법</dc:title>
  <dc:creator>user</dc:creator>
  <cp:lastModifiedBy>user</cp:lastModifiedBy>
  <cp:revision>23</cp:revision>
  <dcterms:created xsi:type="dcterms:W3CDTF">2018-07-27T02:44:36Z</dcterms:created>
  <dcterms:modified xsi:type="dcterms:W3CDTF">2019-07-04T02:31:57Z</dcterms:modified>
</cp:coreProperties>
</file>